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56;&#1077;&#1079;&#1077;&#1088;&#1074;%20&#1076;&#1080;&#1089;&#1082;%20D\&#1053;&#1091;&#1078;&#1085;&#1086;&#1077;!!!!!!!\&#1052;&#1077;&#1090;&#1086;&#1076;&#1080;&#1082;&#1072;\&#1089;&#1090;&#1088;&#1072;&#1090;&#1077;&#1075;&#1080;&#1103;%20&#1091;&#1089;&#1087;&#1077;&#1093;&#1072;\&#1053;&#1086;&#1074;&#1086;&#1075;&#1086;&#1076;&#1085;&#1080;&#1077;_&#1084;&#1080;&#1085;&#1091;&#1089;&#1086;&#1074;&#1082;&#1080;_-_Jingle_Bells_(-).mp3" TargetMode="Externa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215370" cy="2714644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  <a:latin typeface="Bookman Old Style" pitchFamily="18" charset="0"/>
              </a:rPr>
              <a:t>WE ARE TRAVELLING AROUND THE HEALTH  LAND</a:t>
            </a:r>
            <a:endParaRPr lang="ru-RU" sz="5400" b="1" i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3571876"/>
            <a:ext cx="6858000" cy="2571768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rgbClr val="002060"/>
                </a:solidFill>
              </a:rPr>
              <a:t>Тувина</a:t>
            </a:r>
            <a:r>
              <a:rPr lang="ru-RU" sz="2400" dirty="0" smtClean="0">
                <a:solidFill>
                  <a:srgbClr val="002060"/>
                </a:solidFill>
              </a:rPr>
              <a:t> С.В.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учитель английского языка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МБОУО лицей № 33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Г. Иваново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5083_html_m84199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071810"/>
            <a:ext cx="3571900" cy="31432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Action Time!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2"/>
          </p:nvPr>
        </p:nvSpPr>
        <p:spPr>
          <a:xfrm>
            <a:off x="3571868" y="1216152"/>
            <a:ext cx="5143536" cy="4937760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>
                <a:latin typeface="+mj-lt"/>
              </a:rPr>
              <a:t>I brush my teeth, I clean my teeth</a:t>
            </a:r>
          </a:p>
          <a:p>
            <a:r>
              <a:rPr lang="en-US" sz="4000" dirty="0" smtClean="0">
                <a:latin typeface="+mj-lt"/>
              </a:rPr>
              <a:t>Morning, noon and night.</a:t>
            </a:r>
          </a:p>
          <a:p>
            <a:r>
              <a:rPr lang="en-US" sz="4000" dirty="0" smtClean="0">
                <a:latin typeface="+mj-lt"/>
              </a:rPr>
              <a:t>I brush them, floss them, rinse them clean</a:t>
            </a:r>
          </a:p>
          <a:p>
            <a:r>
              <a:rPr lang="en-US" sz="4000" dirty="0" smtClean="0">
                <a:latin typeface="+mj-lt"/>
              </a:rPr>
              <a:t>I keep them nice and white!</a:t>
            </a:r>
            <a:endParaRPr lang="ru-RU" sz="4000" dirty="0">
              <a:latin typeface="+mj-lt"/>
            </a:endParaRPr>
          </a:p>
        </p:txBody>
      </p:sp>
      <p:pic>
        <p:nvPicPr>
          <p:cNvPr id="11" name="Рисунок 10" descr="zaryadk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85926"/>
            <a:ext cx="3286148" cy="2928958"/>
          </a:xfrm>
          <a:prstGeom prst="rect">
            <a:avLst/>
          </a:prstGeom>
        </p:spPr>
      </p:pic>
      <p:pic>
        <p:nvPicPr>
          <p:cNvPr id="7" name="Новогодние_минусовки_-_Jingle_Bells_(-)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714612" y="5429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Bookman Old Style" pitchFamily="18" charset="0"/>
              </a:rPr>
              <a:t>What are the missing letters</a:t>
            </a:r>
            <a:r>
              <a:rPr lang="en-US" sz="4400" b="1" dirty="0" smtClean="0">
                <a:solidFill>
                  <a:srgbClr val="FF0000"/>
                </a:solidFill>
                <a:latin typeface="Bookman Old Style" pitchFamily="18" charset="0"/>
              </a:rPr>
              <a:t>?</a:t>
            </a:r>
            <a:endParaRPr lang="ru-RU" sz="4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6472254" cy="4937760"/>
          </a:xfrm>
        </p:spPr>
        <p:txBody>
          <a:bodyPr>
            <a:normAutofit fontScale="47500" lnSpcReduction="20000"/>
          </a:bodyPr>
          <a:lstStyle/>
          <a:p>
            <a:endParaRPr lang="en-US" dirty="0" smtClean="0"/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g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o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lf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footb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ll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b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sketb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ll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v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o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lleyb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ll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ho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c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key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te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n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n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s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bad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m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int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o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n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c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h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ess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s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k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i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sk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a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te</a:t>
            </a:r>
          </a:p>
          <a:p>
            <a:pPr algn="just"/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sw</a:t>
            </a:r>
            <a:r>
              <a:rPr lang="en-US" sz="5800" b="1" dirty="0" smtClean="0">
                <a:solidFill>
                  <a:srgbClr val="FF0000"/>
                </a:solidFill>
                <a:latin typeface="+mj-lt"/>
              </a:rPr>
              <a:t>i</a:t>
            </a:r>
            <a:r>
              <a:rPr lang="en-US" sz="5800" b="1" dirty="0" smtClean="0">
                <a:solidFill>
                  <a:srgbClr val="002060"/>
                </a:solidFill>
                <a:latin typeface="+mj-lt"/>
              </a:rPr>
              <a:t>mming</a:t>
            </a:r>
          </a:p>
          <a:p>
            <a:endParaRPr lang="ru-RU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5" name="Содержимое 4" descr="Zdorovij-obraz-zhizni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071934" y="1643050"/>
            <a:ext cx="4786346" cy="435771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Информационные источники: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Bookman Old Style" pitchFamily="18" charset="0"/>
              </a:rPr>
              <a:t> картинки:</a:t>
            </a:r>
          </a:p>
          <a:p>
            <a:r>
              <a:rPr lang="en-US" dirty="0" smtClean="0">
                <a:latin typeface="Bookman Old Style" pitchFamily="18" charset="0"/>
              </a:rPr>
              <a:t>beauty-in-health.net, dream-air.ru, medknow.ru, lib.podelise.ru, azalia.ucoz.ru lib.exdat.com, askalex.ru,  im-all.ru, metod.zanya.ru, bg.condocs.org, uoivanteevka.ucoz.ru</a:t>
            </a:r>
          </a:p>
          <a:p>
            <a:r>
              <a:rPr lang="ru-RU" dirty="0" smtClean="0">
                <a:latin typeface="Bookman Old Style" pitchFamily="18" charset="0"/>
              </a:rPr>
              <a:t>музыка с сайта: </a:t>
            </a:r>
            <a:r>
              <a:rPr lang="en-US" dirty="0" smtClean="0">
                <a:latin typeface="Bookman Old Style" pitchFamily="18" charset="0"/>
              </a:rPr>
              <a:t>x-minus.org</a:t>
            </a:r>
            <a:endParaRPr lang="ru-RU" dirty="0" smtClean="0">
              <a:latin typeface="Bookman Old Style" pitchFamily="18" charset="0"/>
            </a:endParaRPr>
          </a:p>
          <a:p>
            <a:endParaRPr lang="ru-RU" dirty="0" smtClean="0">
              <a:latin typeface="Bookman Old Style" pitchFamily="18" charset="0"/>
            </a:endParaRPr>
          </a:p>
          <a:p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</a:rPr>
              <a:t>THE HEALTH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sp7.jpg_12374555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143380"/>
            <a:ext cx="3143272" cy="2250583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857364"/>
            <a:ext cx="2857520" cy="1928826"/>
          </a:xfrm>
          <a:prstGeom prst="rect">
            <a:avLst/>
          </a:prstGeom>
        </p:spPr>
      </p:pic>
      <p:pic>
        <p:nvPicPr>
          <p:cNvPr id="9" name="Содержимое 8" descr="img30.jp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4000496" y="2143116"/>
            <a:ext cx="4756162" cy="356712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47774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rgbClr val="FF0000"/>
                </a:solidFill>
              </a:rPr>
              <a:t>to  clean teeth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524006_html_md539ac3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3" y="1857364"/>
            <a:ext cx="4053832" cy="4437059"/>
          </a:xfrm>
        </p:spPr>
      </p:pic>
      <p:pic>
        <p:nvPicPr>
          <p:cNvPr id="5" name="Рисунок 4" descr="60716269_1218027862407989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2000240"/>
            <a:ext cx="3075206" cy="36433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0489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sz="7200" b="1" dirty="0" smtClean="0">
                <a:solidFill>
                  <a:srgbClr val="FF0000"/>
                </a:solidFill>
              </a:rPr>
              <a:t>to  visit a doctor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57012269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57224" y="1428736"/>
            <a:ext cx="2838450" cy="4267200"/>
          </a:xfrm>
        </p:spPr>
      </p:pic>
      <p:pic>
        <p:nvPicPr>
          <p:cNvPr id="5" name="Рисунок 4" descr="111395303_byt__zdorovy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857364"/>
            <a:ext cx="4495800" cy="38671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90782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to   eat vegetables and fruits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8581" y="3143247"/>
            <a:ext cx="3734791" cy="2979887"/>
          </a:xfrm>
        </p:spPr>
      </p:pic>
      <p:pic>
        <p:nvPicPr>
          <p:cNvPr id="5" name="Рисунок 4" descr="pitani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553920"/>
            <a:ext cx="3809993" cy="37420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90716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rgbClr val="FF0000"/>
                </a:solidFill>
              </a:rPr>
              <a:t>not  to eat a lot of sweets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1356519190_sladost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14480" y="2500306"/>
            <a:ext cx="4910144" cy="39814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76468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rgbClr val="FF0000"/>
                </a:solidFill>
              </a:rPr>
              <a:t>not to keep pens and pencils in the mouth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67550446_4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3042" y="2806654"/>
            <a:ext cx="4516457" cy="31941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Bookman Old Style" pitchFamily="18" charset="0"/>
              </a:rPr>
              <a:t>Good Advices</a:t>
            </a:r>
            <a:endParaRPr lang="ru-RU" sz="6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" name="Picture 5" descr="ax6_4241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4282" y="1285860"/>
            <a:ext cx="33575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714744" y="1214422"/>
            <a:ext cx="5030540" cy="493776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to clean teeth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to eat fruits and vegetables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to visit a doctor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to play sports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to do morning exercises</a:t>
            </a:r>
          </a:p>
          <a:p>
            <a:r>
              <a:rPr lang="en-US" sz="4000" dirty="0" smtClean="0">
                <a:solidFill>
                  <a:srgbClr val="002060"/>
                </a:solidFill>
                <a:latin typeface="Bookman Old Style" pitchFamily="18" charset="0"/>
              </a:rPr>
              <a:t>to go for a walk</a:t>
            </a:r>
            <a:endParaRPr lang="ru-RU" sz="40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Bad</a:t>
            </a:r>
            <a:r>
              <a:rPr lang="en-US" sz="6600" b="1" dirty="0" smtClean="0">
                <a:solidFill>
                  <a:srgbClr val="FF0000"/>
                </a:solidFill>
              </a:rPr>
              <a:t> Advices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WizOzWickedWitc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857233"/>
            <a:ext cx="3214678" cy="49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2857488" y="1216152"/>
            <a:ext cx="5816358" cy="4937760"/>
          </a:xfrm>
        </p:spPr>
        <p:txBody>
          <a:bodyPr>
            <a:normAutofit fontScale="92500" lnSpcReduction="20000"/>
          </a:bodyPr>
          <a:lstStyle/>
          <a:p>
            <a:r>
              <a:rPr lang="en-US" sz="4300" dirty="0" smtClean="0">
                <a:solidFill>
                  <a:srgbClr val="002060"/>
                </a:solidFill>
                <a:latin typeface="Bookman Old Style" pitchFamily="18" charset="0"/>
              </a:rPr>
              <a:t>not to clean teeth</a:t>
            </a:r>
          </a:p>
          <a:p>
            <a:r>
              <a:rPr lang="en-US" sz="4300" dirty="0" smtClean="0">
                <a:solidFill>
                  <a:srgbClr val="002060"/>
                </a:solidFill>
                <a:latin typeface="Bookman Old Style" pitchFamily="18" charset="0"/>
              </a:rPr>
              <a:t>not to visit a doctor</a:t>
            </a:r>
          </a:p>
          <a:p>
            <a:r>
              <a:rPr lang="en-US" sz="4300" dirty="0" smtClean="0">
                <a:solidFill>
                  <a:srgbClr val="002060"/>
                </a:solidFill>
                <a:latin typeface="Bookman Old Style" pitchFamily="18" charset="0"/>
              </a:rPr>
              <a:t>to eat a lot of sweets</a:t>
            </a:r>
          </a:p>
          <a:p>
            <a:r>
              <a:rPr lang="en-US" sz="4300" dirty="0" smtClean="0">
                <a:solidFill>
                  <a:srgbClr val="002060"/>
                </a:solidFill>
                <a:latin typeface="Bookman Old Style" pitchFamily="18" charset="0"/>
              </a:rPr>
              <a:t>not to play  sport games</a:t>
            </a:r>
          </a:p>
          <a:p>
            <a:r>
              <a:rPr lang="en-US" sz="4300" dirty="0" smtClean="0">
                <a:solidFill>
                  <a:srgbClr val="002060"/>
                </a:solidFill>
                <a:latin typeface="Bookman Old Style" pitchFamily="18" charset="0"/>
              </a:rPr>
              <a:t>not to do morning exercises</a:t>
            </a:r>
          </a:p>
          <a:p>
            <a:r>
              <a:rPr lang="en-US" sz="4300" dirty="0" smtClean="0">
                <a:solidFill>
                  <a:srgbClr val="002060"/>
                </a:solidFill>
                <a:latin typeface="Bookman Old Style" pitchFamily="18" charset="0"/>
              </a:rPr>
              <a:t>to watch TV all day long</a:t>
            </a:r>
            <a:endParaRPr lang="en-US" sz="40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125</TotalTime>
  <Words>194</Words>
  <PresentationFormat>Экран (4:3)</PresentationFormat>
  <Paragraphs>47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WE ARE TRAVELLING AROUND THE HEALTH  LAND</vt:lpstr>
      <vt:lpstr>THE HEALTH</vt:lpstr>
      <vt:lpstr>to  clean teeth</vt:lpstr>
      <vt:lpstr> to  visit a doctor</vt:lpstr>
      <vt:lpstr>to   eat vegetables and fruits</vt:lpstr>
      <vt:lpstr>not  to eat a lot of sweets</vt:lpstr>
      <vt:lpstr> not to keep pens and pencils in the mouth</vt:lpstr>
      <vt:lpstr>Good Advices</vt:lpstr>
      <vt:lpstr>Bad Advices</vt:lpstr>
      <vt:lpstr>Action Time!</vt:lpstr>
      <vt:lpstr>What are the missing letters?</vt:lpstr>
      <vt:lpstr>Информационные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23</cp:revision>
  <dcterms:created xsi:type="dcterms:W3CDTF">2014-11-08T21:59:26Z</dcterms:created>
  <dcterms:modified xsi:type="dcterms:W3CDTF">2014-11-17T17:41:35Z</dcterms:modified>
</cp:coreProperties>
</file>