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USER\AppData\Local\Temp\Rar$DI47.084\IMG_20200821_09084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0" t="11112" r="36539" b="13461"/>
          <a:stretch/>
        </p:blipFill>
        <p:spPr bwMode="auto">
          <a:xfrm>
            <a:off x="-17205" y="0"/>
            <a:ext cx="2284949" cy="36123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C:\Users\USER\AppData\Local\Temp\Rar$DI67.805\IMG_20200821_090954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08" t="32051" r="1763" b="5556"/>
          <a:stretch/>
        </p:blipFill>
        <p:spPr bwMode="auto">
          <a:xfrm>
            <a:off x="0" y="3631240"/>
            <a:ext cx="5436096" cy="35874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USER\AppData\Local\Temp\Rar$DI88.877\IMG_20200821_091107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9" t="28005" r="24519" b="9015"/>
          <a:stretch/>
        </p:blipFill>
        <p:spPr bwMode="auto">
          <a:xfrm>
            <a:off x="5425154" y="3573014"/>
            <a:ext cx="3712661" cy="35524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USER\AppData\Local\Temp\Rar$DI50.825\IMG_20200821_090818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6" t="11325" r="19231" b="11752"/>
          <a:stretch/>
        </p:blipFill>
        <p:spPr bwMode="auto">
          <a:xfrm>
            <a:off x="5868143" y="1"/>
            <a:ext cx="3275857" cy="36312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USER\AppData\Local\Temp\Rar$DI20.173\IMG_20200821_090944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0" t="26282" r="11858" b="4487"/>
          <a:stretch/>
        </p:blipFill>
        <p:spPr bwMode="auto">
          <a:xfrm>
            <a:off x="2267743" y="1"/>
            <a:ext cx="3594216" cy="35730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523687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2020-08-23T13:02:49Z</dcterms:created>
  <dcterms:modified xsi:type="dcterms:W3CDTF">2020-08-23T13:38:25Z</dcterms:modified>
</cp:coreProperties>
</file>