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1" r:id="rId3"/>
    <p:sldId id="285" r:id="rId4"/>
    <p:sldId id="284" r:id="rId5"/>
    <p:sldId id="282" r:id="rId6"/>
    <p:sldId id="283" r:id="rId7"/>
    <p:sldId id="268" r:id="rId8"/>
    <p:sldId id="271" r:id="rId9"/>
    <p:sldId id="275" r:id="rId10"/>
    <p:sldId id="270" r:id="rId11"/>
    <p:sldId id="273" r:id="rId12"/>
    <p:sldId id="293" r:id="rId13"/>
    <p:sldId id="289" r:id="rId14"/>
    <p:sldId id="274" r:id="rId15"/>
    <p:sldId id="286" r:id="rId16"/>
    <p:sldId id="292" r:id="rId17"/>
    <p:sldId id="28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91" autoAdjust="0"/>
    <p:restoredTop sz="94660"/>
  </p:normalViewPr>
  <p:slideViewPr>
    <p:cSldViewPr>
      <p:cViewPr varScale="1">
        <p:scale>
          <a:sx n="68" d="100"/>
          <a:sy n="68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7F16D-E4F7-4EB0-91D3-44EE86E0BF9F}" type="datetimeFigureOut">
              <a:rPr lang="ru-RU" smtClean="0"/>
              <a:pPr/>
              <a:t>23.08.2020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D65FF-FD32-45BD-9B1E-46DDBE7B2EF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bessonova-svetlana-vitalevna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0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1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2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3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5.jpeg"/><Relationship Id="rId5" Type="http://schemas.openxmlformats.org/officeDocument/2006/relationships/image" Target="../media/image14.png"/><Relationship Id="rId10" Type="http://schemas.openxmlformats.org/officeDocument/2006/relationships/image" Target="../media/image24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7.jpeg"/><Relationship Id="rId5" Type="http://schemas.openxmlformats.org/officeDocument/2006/relationships/image" Target="../media/image14.png"/><Relationship Id="rId10" Type="http://schemas.openxmlformats.org/officeDocument/2006/relationships/image" Target="../media/image26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9.jpeg"/><Relationship Id="rId5" Type="http://schemas.openxmlformats.org/officeDocument/2006/relationships/image" Target="../media/image14.png"/><Relationship Id="rId10" Type="http://schemas.openxmlformats.org/officeDocument/2006/relationships/image" Target="../media/image28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7.jpeg"/><Relationship Id="rId5" Type="http://schemas.openxmlformats.org/officeDocument/2006/relationships/image" Target="../media/image14.png"/><Relationship Id="rId10" Type="http://schemas.openxmlformats.org/officeDocument/2006/relationships/image" Target="../media/image16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8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tatic8.depositphotos.com/1007647/856/v/950/depositphotos_8568565-stock-illustration-carnival-background.jpg" TargetMode="External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jpeg"/><Relationship Id="rId4" Type="http://schemas.openxmlformats.org/officeDocument/2006/relationships/image" Target="../media/image13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рамки для фотошопа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-142908" y="-214338"/>
            <a:ext cx="10215634" cy="7286676"/>
          </a:xfrm>
          <a:prstGeom prst="rect">
            <a:avLst/>
          </a:prstGeom>
          <a:noFill/>
        </p:spPr>
      </p:pic>
      <p:pic>
        <p:nvPicPr>
          <p:cNvPr id="10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1357290" y="285728"/>
            <a:ext cx="1071570" cy="1071570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вензеля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201168">
            <a:off x="6084599" y="3060222"/>
            <a:ext cx="4462470" cy="985283"/>
          </a:xfrm>
          <a:prstGeom prst="rect">
            <a:avLst/>
          </a:prstGeom>
          <a:noFill/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176240" flipH="1">
            <a:off x="7517229" y="2237015"/>
            <a:ext cx="706440" cy="2376895"/>
          </a:xfrm>
          <a:prstGeom prst="rect">
            <a:avLst/>
          </a:prstGeom>
          <a:noFill/>
        </p:spPr>
      </p:pic>
      <p:pic>
        <p:nvPicPr>
          <p:cNvPr id="15" name="Picture 2" descr="Картинки по запросу зеленая рамка для фотошопа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7457588" y="4814049"/>
            <a:ext cx="1285884" cy="92869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43240" y="1714488"/>
            <a:ext cx="4442265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anose="02040602050305030304" pitchFamily="18" charset="0"/>
                <a:hlinkClick r:id="rId8"/>
              </a:rPr>
              <a:t>Проект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anose="02040602050305030304" pitchFamily="18" charset="0"/>
                <a:hlinkClick r:id="rId8"/>
              </a:rPr>
              <a:t> «Мы – артисты»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anose="02040602050305030304" pitchFamily="18" charset="0"/>
              </a:rPr>
              <a:t>Группа «Звездочка»</a:t>
            </a: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3306" y="4357694"/>
            <a:ext cx="349627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Бессонова Светлана Витальевна воспитатель МБДОУ «Детский сад №9»</a:t>
            </a:r>
          </a:p>
          <a:p>
            <a:pPr algn="ctr"/>
            <a:endParaRPr lang="ru-RU" sz="1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1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Ачинск 2018 г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5053849" y="5967318"/>
            <a:ext cx="3858848" cy="8142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9780171">
            <a:off x="7115573" y="3761714"/>
            <a:ext cx="1579001" cy="2773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50282" y="4481435"/>
            <a:ext cx="2499577" cy="187773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481344">
            <a:off x="5270400" y="5277257"/>
            <a:ext cx="2505673" cy="1182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Игры  -  драматизации по сказкам с использованием пальчикового театра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0203" y="4045532"/>
            <a:ext cx="6624736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4" name="Рисунок 13" descr="C:\Users\1\Desktop\20170201_164753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643174" y="2143116"/>
            <a:ext cx="391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Игры  -  драматизации по сказкам с использованием кукол - варежек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0203" y="4045532"/>
            <a:ext cx="6624736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4" name="Рисунок 13" descr="C:\Users\1\Desktop\театр\20170315_165407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143108" y="2214554"/>
            <a:ext cx="5214974" cy="338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854013"/>
            <a:ext cx="64294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Игры  -  драматизации по сказкам с использованием настольного театра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0203" y="4045532"/>
            <a:ext cx="6624736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026" name="Picture 2" descr="C:\Users\1\Desktop\театр\20180228_17020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143108" y="1785926"/>
            <a:ext cx="5143536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Игры – драматизации по сказкам на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коврографе</a:t>
            </a: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026" name="Picture 2" descr="C:\Users\1\Desktop\20180227_09303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500298" y="2285992"/>
            <a:ext cx="4000527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71604" y="854013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Открытый показ сказки для родителей «Как зверята мам искали»  к Дню Матери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0203" y="4045532"/>
            <a:ext cx="6624736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026" name="Picture 2" descr="C:\Users\1\Desktop\20171124_10084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71537" y="2714620"/>
            <a:ext cx="3690963" cy="2768223"/>
          </a:xfrm>
          <a:prstGeom prst="rect">
            <a:avLst/>
          </a:prstGeom>
          <a:noFill/>
        </p:spPr>
      </p:pic>
      <p:pic>
        <p:nvPicPr>
          <p:cNvPr id="11" name="Picture 2" descr="C:\Users\1\Desktop\20171124_101300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929191" y="2250272"/>
            <a:ext cx="3571900" cy="2678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Конкурс чтецов стихотворений «</a:t>
            </a:r>
            <a:r>
              <a:rPr lang="ru-RU" sz="2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Зимушка – зима»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026" name="Picture 2" descr="C:\Users\1\Desktop\20180117_092357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428728" y="1714487"/>
            <a:ext cx="2928958" cy="3905277"/>
          </a:xfrm>
          <a:prstGeom prst="rect">
            <a:avLst/>
          </a:prstGeom>
          <a:noFill/>
        </p:spPr>
      </p:pic>
      <p:pic>
        <p:nvPicPr>
          <p:cNvPr id="10" name="Picture 2" descr="C:\Users\1\Desktop\20180117_094402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786314" y="1714488"/>
            <a:ext cx="2839661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854013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Совместная художественно – творческая деятельность воспитанников и их родителей по изготовлению атрибутов для пальчикового театра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026" name="Picture 2" descr="C:\Users\1\Desktop\20180215_18370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00100" y="3286124"/>
            <a:ext cx="3500462" cy="2625347"/>
          </a:xfrm>
          <a:prstGeom prst="rect">
            <a:avLst/>
          </a:prstGeom>
          <a:noFill/>
        </p:spPr>
      </p:pic>
      <p:pic>
        <p:nvPicPr>
          <p:cNvPr id="10" name="Picture 2" descr="C:\Users\1\Desktop\20180215_183752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929190" y="2714620"/>
            <a:ext cx="3571900" cy="2678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951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854013"/>
            <a:ext cx="7715304" cy="4154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/>
                </a:solidFill>
              </a:rPr>
              <a:t>Реализация проекта способствовала: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Обновлению центра театрализованной деятельности;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Пополнению методической копилки (конспекты, сценарии мероприятий, фотоматериалы, аудиозаписи, слайдовая презентация);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Развитию у детей речевой активности и коммуникативных навыков;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Взаимодействию, сплоченности и согласованности действий педагогов, и их родителей. </a:t>
            </a:r>
          </a:p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217951" cy="7000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0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854013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28662" y="285728"/>
            <a:ext cx="7715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Актуальность проекта:</a:t>
            </a:r>
          </a:p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Современному обществу необходим человек такого качества, который бы смело входил в ситуацию, умел</a:t>
            </a:r>
          </a:p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владеть проблемой. Творчески, без предварительной подготовки имел мужество пробовать и ошибаться  и, как в театральной пьесе, мог действовать в предлагаемых обстоятельствах.</a:t>
            </a:r>
          </a:p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Театрализованная деятельность детей дошкольного возраста позволяет решать многие педагогические задачи, касающиеся развития речи, интеллектуального, коммуникативного, художественно – эстетического и нравственного воспитания, развития музыкально – творческих способностей </a:t>
            </a:r>
          </a:p>
        </p:txBody>
      </p:sp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217951" cy="7000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0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854013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928662" y="0"/>
            <a:ext cx="7715304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/>
            <a:r>
              <a:rPr lang="ru-RU" sz="2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проекта: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развитие художественно – творческих способностей посредством театрализованной деятельности</a:t>
            </a:r>
          </a:p>
          <a:p>
            <a:pPr algn="just"/>
            <a:r>
              <a:rPr lang="ru-RU" sz="28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проекта:</a:t>
            </a:r>
          </a:p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-создать условия для развития театрализованной деятельности дошкольников;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развивать речь детей; 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повысить педагогическую компетентность родителей.</a:t>
            </a:r>
          </a:p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Тип проекта: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информационно – творческий</a:t>
            </a:r>
          </a:p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Продолжительность проекта: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сентябрь 2017 – февраль 2018 г</a:t>
            </a:r>
          </a:p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Участники проекта: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педагоги группы, воспитанники и их родители</a:t>
            </a:r>
          </a:p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217951" cy="7000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0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854013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43042" y="857232"/>
            <a:ext cx="592935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Ожидаемые результаты проекта: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обогащенная развивающая среда;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повышение речевой активности, интереса к художественной литературе и драматизациям;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активизация родителей в сотрудничестве с педагогами группы</a:t>
            </a:r>
          </a:p>
          <a:p>
            <a:pPr algn="ctr">
              <a:buFontTx/>
              <a:buChar char="-"/>
            </a:pP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217951" cy="7000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0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854013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57291" y="1071546"/>
            <a:ext cx="642942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ЭТАПЫ ПРОЕКТА</a:t>
            </a:r>
          </a:p>
          <a:p>
            <a:pPr algn="ctr"/>
            <a:r>
              <a:rPr lang="ru-RU" sz="2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Подготовительный этап:</a:t>
            </a:r>
          </a:p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-подбор литературы и аудиоматериалов;</a:t>
            </a:r>
          </a:p>
          <a:p>
            <a:pPr algn="just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-анкетирование родителей; </a:t>
            </a:r>
          </a:p>
          <a:p>
            <a:pPr algn="just">
              <a:buFontTx/>
              <a:buChar char="-"/>
            </a:pP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консультации для родителей «Значение театрализованных игр для детей дошкольного возраста», «Как правильно заучивать стихи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2900"/>
            <a:ext cx="9217951" cy="7000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0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854013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just">
              <a:buFontTx/>
              <a:buChar char="-"/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57291" y="357166"/>
            <a:ext cx="642942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Основной этап: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Пополнение центра театрализованной деятельности масками, элементами костюмом ( шляпками, сарафанами, косынками, юбками, жилетками),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коврографом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;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Беседы с детьми о театре, культуре поведения, профессии актера;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Чтение, прослушивание аудиозаписей сказок, рассматривание иллюстраций к ним;</a:t>
            </a:r>
          </a:p>
          <a:p>
            <a:pPr algn="just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-заучивание стихотворений;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 - драматизации по сказкам с использованием атрибутов пальчикового театра,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коврографа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кукол – варежек;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Открытый показ сказки для родителей «Как зверята мам искали» к Дню Матери;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 чтецов стихотворений о зиме «Зимушка – зима»;</a:t>
            </a:r>
          </a:p>
          <a:p>
            <a:pPr algn="just">
              <a:buFontTx/>
              <a:buChar char="-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Совместная художественно – творческая деятельность воспитанников и их родителей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Игры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– драматизации по сказке «КОЛОБОК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1" name="Рисунок 10" descr="C:\Users\1\Desktop\театр\20160719_094655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928662" y="2143116"/>
            <a:ext cx="35719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\Desktop\театр\20160719_094842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857752" y="2143116"/>
            <a:ext cx="342902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Игры – драматизации по сказке «ЗАЮШКИНА ИЗБУШКА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5" name="Рисунок 14" descr="C:\Users\1\Desktop\20170313_094748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000364" y="2143116"/>
            <a:ext cx="356235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7951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91694"/>
            <a:ext cx="1265604" cy="1265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80" y="4725144"/>
            <a:ext cx="1725318" cy="1926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8790" y="5834712"/>
            <a:ext cx="3859102" cy="8169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0731">
            <a:off x="6741730" y="4329869"/>
            <a:ext cx="2426418" cy="206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1928" y="854013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Игры – драматизации по сказке «ТЕРЕМОК»»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0733" y="1285643"/>
            <a:ext cx="3570942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/>
              </a:rPr>
              <a:t>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0203" y="4045532"/>
            <a:ext cx="6624736" cy="3077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1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3832" y="5388366"/>
            <a:ext cx="2505673" cy="1182727"/>
          </a:xfrm>
          <a:prstGeom prst="rect">
            <a:avLst/>
          </a:prstGeom>
        </p:spPr>
      </p:pic>
      <p:pic>
        <p:nvPicPr>
          <p:cNvPr id="13" name="Рисунок 12" descr="C:\Users\1\Desktop\театр\20170627_165038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71538" y="1857364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2446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480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1</cp:lastModifiedBy>
  <cp:revision>114</cp:revision>
  <dcterms:created xsi:type="dcterms:W3CDTF">2017-11-26T19:59:08Z</dcterms:created>
  <dcterms:modified xsi:type="dcterms:W3CDTF">2020-08-23T09:49:24Z</dcterms:modified>
</cp:coreProperties>
</file>