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90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9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0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1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22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1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6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56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9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7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52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7BE5-80A5-4E2A-8194-68EBFA712BD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F5ECF-3A3D-487A-B6F8-A7A58946D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735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7723" y="1059595"/>
            <a:ext cx="6926981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Проект: «Зимние забавы»</a:t>
            </a:r>
            <a:br>
              <a:rPr lang="ru-RU" dirty="0" smtClean="0"/>
            </a:br>
            <a:r>
              <a:rPr lang="ru-RU" sz="2200" dirty="0" smtClean="0"/>
              <a:t>для первой младшей группы </a:t>
            </a:r>
            <a:r>
              <a:rPr lang="en-US" sz="2200" dirty="0" smtClean="0"/>
              <a:t>N</a:t>
            </a:r>
            <a:r>
              <a:rPr lang="ru-RU" sz="2200" dirty="0" smtClean="0"/>
              <a:t> 4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396" y="231714"/>
            <a:ext cx="9656466" cy="82788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ГБДОУ детский сад </a:t>
            </a:r>
            <a:r>
              <a:rPr lang="en-US" sz="2000" dirty="0" smtClean="0"/>
              <a:t>N 39 </a:t>
            </a:r>
            <a:r>
              <a:rPr lang="ru-RU" sz="2000" dirty="0" smtClean="0"/>
              <a:t>Красносельского района СПБ</a:t>
            </a:r>
            <a:endParaRPr lang="ru-RU" sz="2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747752" y="6078827"/>
            <a:ext cx="3970829" cy="535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751527" y="3935130"/>
            <a:ext cx="6465193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Подготовили : Воспитатели 4гр.</a:t>
            </a:r>
          </a:p>
          <a:p>
            <a:r>
              <a:rPr lang="ru-RU" dirty="0" smtClean="0"/>
              <a:t>					</a:t>
            </a:r>
            <a:r>
              <a:rPr lang="ru-RU" dirty="0" err="1" smtClean="0"/>
              <a:t>Галеева</a:t>
            </a:r>
            <a:r>
              <a:rPr lang="ru-RU" dirty="0" smtClean="0"/>
              <a:t> Т.С.</a:t>
            </a:r>
          </a:p>
          <a:p>
            <a:r>
              <a:rPr lang="ru-RU" dirty="0" smtClean="0"/>
              <a:t>     					Ильина </a:t>
            </a:r>
            <a:r>
              <a:rPr lang="ru-RU" dirty="0"/>
              <a:t>И.В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889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с родителями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Беседы с родителями о необходимости участия в проекте.</a:t>
            </a:r>
          </a:p>
          <a:p>
            <a:r>
              <a:rPr lang="ru-RU" dirty="0" smtClean="0"/>
              <a:t>Информация в уголке для родителей по теме </a:t>
            </a:r>
            <a:r>
              <a:rPr lang="ru-RU" dirty="0"/>
              <a:t>«</a:t>
            </a:r>
            <a:r>
              <a:rPr lang="ru-RU" dirty="0" smtClean="0"/>
              <a:t>Зима».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Анкетирование </a:t>
            </a:r>
            <a:r>
              <a:rPr lang="ru-RU" dirty="0"/>
              <a:t>«Как проходят выходные зимой</a:t>
            </a:r>
            <a:r>
              <a:rPr lang="ru-RU" dirty="0" smtClean="0"/>
              <a:t>?».</a:t>
            </a:r>
          </a:p>
          <a:p>
            <a:r>
              <a:rPr lang="ru-RU" dirty="0"/>
              <a:t>Б</a:t>
            </a:r>
            <a:r>
              <a:rPr lang="ru-RU" dirty="0" smtClean="0"/>
              <a:t>еседа </a:t>
            </a:r>
            <a:r>
              <a:rPr lang="ru-RU" dirty="0"/>
              <a:t>«Чем можно заняться с ребенком на прогулке зимой</a:t>
            </a:r>
            <a:r>
              <a:rPr lang="ru-RU" dirty="0" smtClean="0"/>
              <a:t>?».</a:t>
            </a:r>
          </a:p>
          <a:p>
            <a:r>
              <a:rPr lang="ru-RU" dirty="0"/>
              <a:t>Консультация «Безопасность зимних прогулок». </a:t>
            </a:r>
            <a:endParaRPr lang="ru-RU" dirty="0" smtClean="0"/>
          </a:p>
          <a:p>
            <a:r>
              <a:rPr lang="ru-RU" dirty="0"/>
              <a:t>Совместное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у</a:t>
            </a:r>
            <a:r>
              <a:rPr lang="ru-RU" dirty="0" smtClean="0"/>
              <a:t>крашение участка. Совместная подготовка фотовыставки «Зимние забавы».</a:t>
            </a:r>
          </a:p>
          <a:p>
            <a:r>
              <a:rPr lang="ru-RU" dirty="0" smtClean="0"/>
              <a:t>Помощь родителям в подборе художественной литературы о зиме.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3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Заключительный этап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595" y="1240739"/>
            <a:ext cx="10515600" cy="4351338"/>
          </a:xfrm>
        </p:spPr>
        <p:txBody>
          <a:bodyPr/>
          <a:lstStyle/>
          <a:p>
            <a:r>
              <a:rPr lang="ru-RU" dirty="0" smtClean="0"/>
              <a:t>Подведение </a:t>
            </a:r>
            <a:r>
              <a:rPr lang="ru-RU" dirty="0"/>
              <a:t>итогов реализации проекта.</a:t>
            </a:r>
          </a:p>
          <a:p>
            <a:r>
              <a:rPr lang="ru-RU" dirty="0" smtClean="0"/>
              <a:t>Итоговое мероприятие-развлечение </a:t>
            </a:r>
            <a:r>
              <a:rPr lang="ru-RU" dirty="0"/>
              <a:t>«</a:t>
            </a:r>
            <a:r>
              <a:rPr lang="ru-RU" dirty="0" smtClean="0"/>
              <a:t>Зимушка-зима». Обобщение </a:t>
            </a:r>
            <a:r>
              <a:rPr lang="ru-RU" dirty="0"/>
              <a:t>знаний детей о зиме, о зимних забавах и зимних изменениях в природе.</a:t>
            </a:r>
          </a:p>
          <a:p>
            <a:r>
              <a:rPr lang="ru-RU" dirty="0" smtClean="0"/>
              <a:t>Фотовыставка «Зимние забавы».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b1.culture.ru/c/6205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12383"/>
            <a:ext cx="3600879" cy="25720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18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397475" y="944334"/>
            <a:ext cx="10515600" cy="1622738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i.pinimg.com/736x/1c/95/a0/1c95a00ba73f0d265bb9fadfe6424d09--zima-clipa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633" y="2069667"/>
            <a:ext cx="2957383" cy="2925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251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193" y="1222409"/>
            <a:ext cx="8781232" cy="5188017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 smtClean="0"/>
              <a:t>Вид </a:t>
            </a:r>
            <a:r>
              <a:rPr lang="ru-RU" b="1" u="sng" dirty="0"/>
              <a:t>проекта: </a:t>
            </a:r>
            <a:r>
              <a:rPr lang="ru-RU" dirty="0" smtClean="0"/>
              <a:t>познавательно-исследовательский, творческий</a:t>
            </a:r>
            <a:endParaRPr lang="ru-RU" dirty="0"/>
          </a:p>
          <a:p>
            <a:pPr marL="0" indent="0">
              <a:buNone/>
            </a:pPr>
            <a:r>
              <a:rPr lang="ru-RU" b="1" u="sng" dirty="0"/>
              <a:t>Продолжительность проекта: </a:t>
            </a:r>
            <a:r>
              <a:rPr lang="ru-RU" dirty="0" smtClean="0"/>
              <a:t>краткосрочный-1 неделя</a:t>
            </a:r>
          </a:p>
          <a:p>
            <a:pPr marL="0" indent="0">
              <a:buNone/>
            </a:pPr>
            <a:r>
              <a:rPr lang="ru-RU" b="1" u="sng" dirty="0" smtClean="0"/>
              <a:t>Участники </a:t>
            </a:r>
            <a:r>
              <a:rPr lang="ru-RU" b="1" u="sng" dirty="0"/>
              <a:t>проекта: </a:t>
            </a:r>
            <a:r>
              <a:rPr lang="ru-RU" dirty="0"/>
              <a:t>воспитанники I младшей группы, родители, </a:t>
            </a:r>
            <a:r>
              <a:rPr lang="ru-RU" dirty="0" smtClean="0"/>
              <a:t>воспитатели</a:t>
            </a:r>
          </a:p>
          <a:p>
            <a:pPr marL="0" indent="0">
              <a:buNone/>
            </a:pPr>
            <a:r>
              <a:rPr lang="ru-RU" b="1" u="sng" dirty="0" smtClean="0"/>
              <a:t>Форма </a:t>
            </a:r>
            <a:r>
              <a:rPr lang="ru-RU" b="1" u="sng" dirty="0"/>
              <a:t>проведения</a:t>
            </a:r>
            <a:r>
              <a:rPr lang="ru-RU" u="sng" dirty="0"/>
              <a:t>: </a:t>
            </a:r>
            <a:r>
              <a:rPr lang="ru-RU" dirty="0"/>
              <a:t>групповая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77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idwelcome.ru/userfiles/images/163476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28" y="74140"/>
            <a:ext cx="2620576" cy="245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Актуальность проекта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07524"/>
            <a:ext cx="10515600" cy="46694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</a:t>
            </a:r>
            <a:r>
              <a:rPr lang="ru-RU" dirty="0" smtClean="0"/>
              <a:t>аключается </a:t>
            </a:r>
            <a:r>
              <a:rPr lang="ru-RU" dirty="0"/>
              <a:t>в том, чтобы формировать у детей элементарные представления о зимних природных явлениях, </a:t>
            </a:r>
            <a:r>
              <a:rPr lang="ru-RU" dirty="0" smtClean="0"/>
              <a:t>забавах. </a:t>
            </a:r>
            <a:r>
              <a:rPr lang="ru-RU" dirty="0"/>
              <a:t>Дети, особенно </a:t>
            </a:r>
            <a:r>
              <a:rPr lang="ru-RU" dirty="0" smtClean="0"/>
              <a:t>возраста 2-3 лет , путают </a:t>
            </a:r>
            <a:r>
              <a:rPr lang="ru-RU" dirty="0"/>
              <a:t>времена </a:t>
            </a:r>
            <a:r>
              <a:rPr lang="ru-RU" dirty="0" smtClean="0"/>
              <a:t>года ,в связи с недостаточностью опыта. Непосредственное общение детей с природой в ходе наблюдений, игр и экспериментирований помогает активнее накапливать опыт и усваивать знания о сезонных изменениях в зимнее время года. Совместная </a:t>
            </a:r>
            <a:r>
              <a:rPr lang="ru-RU" dirty="0"/>
              <a:t>деятельность воспитателей, родителей и детей сближает, </a:t>
            </a:r>
            <a:r>
              <a:rPr lang="ru-RU" dirty="0" smtClean="0"/>
              <a:t>учит взаимопониманию, делает </a:t>
            </a:r>
            <a:r>
              <a:rPr lang="ru-RU" dirty="0"/>
              <a:t>их настоящими партнерами. Это способствует эмоциональному </a:t>
            </a:r>
            <a:r>
              <a:rPr lang="ru-RU" dirty="0" smtClean="0"/>
              <a:t>благополучию и развитию кругозора у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21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28368"/>
            <a:ext cx="10515600" cy="10379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 проекта: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8318" y="1546492"/>
            <a:ext cx="7391400" cy="4351338"/>
          </a:xfrm>
        </p:spPr>
        <p:txBody>
          <a:bodyPr/>
          <a:lstStyle/>
          <a:p>
            <a:r>
              <a:rPr lang="ru-RU" dirty="0" smtClean="0"/>
              <a:t>Формирование </a:t>
            </a:r>
            <a:r>
              <a:rPr lang="ru-RU" dirty="0"/>
              <a:t>у детей представление о </a:t>
            </a:r>
            <a:r>
              <a:rPr lang="ru-RU" dirty="0" smtClean="0"/>
              <a:t>зиме через различные виды детской деятельности.</a:t>
            </a:r>
          </a:p>
          <a:p>
            <a:endParaRPr lang="ru-RU" dirty="0"/>
          </a:p>
        </p:txBody>
      </p:sp>
      <p:pic>
        <p:nvPicPr>
          <p:cNvPr id="1028" name="Picture 4" descr="http://nachalo4ka.ru/wp-content/uploads/2014/11/Snegovich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770" y="2576075"/>
            <a:ext cx="2522198" cy="3401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62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8661"/>
            <a:ext cx="9220200" cy="485830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Расширять </a:t>
            </a:r>
            <a:r>
              <a:rPr lang="ru-RU" dirty="0"/>
              <a:t>представления детей о зимних природных явлениях, </a:t>
            </a:r>
            <a:r>
              <a:rPr lang="ru-RU" dirty="0" smtClean="0"/>
              <a:t>забавах.</a:t>
            </a:r>
          </a:p>
          <a:p>
            <a:r>
              <a:rPr lang="ru-RU" dirty="0" smtClean="0"/>
              <a:t>Учить замечать красоту зимней природы.</a:t>
            </a:r>
            <a:endParaRPr lang="ru-RU" dirty="0"/>
          </a:p>
          <a:p>
            <a:r>
              <a:rPr lang="ru-RU" dirty="0"/>
              <a:t>Расширять и активизировать словарный запас </a:t>
            </a:r>
            <a:r>
              <a:rPr lang="ru-RU" dirty="0" smtClean="0"/>
              <a:t>детей по данной теме.</a:t>
            </a:r>
            <a:endParaRPr lang="ru-RU" dirty="0"/>
          </a:p>
          <a:p>
            <a:r>
              <a:rPr lang="ru-RU" dirty="0"/>
              <a:t>Формировать исследовательский и познавательный </a:t>
            </a:r>
            <a:r>
              <a:rPr lang="ru-RU" dirty="0" smtClean="0"/>
              <a:t>интерес в ходе экспериментирования </a:t>
            </a:r>
            <a:r>
              <a:rPr lang="ru-RU" dirty="0"/>
              <a:t>(</a:t>
            </a:r>
            <a:r>
              <a:rPr lang="ru-RU" dirty="0" smtClean="0"/>
              <a:t>во время прогулки).</a:t>
            </a:r>
            <a:endParaRPr lang="ru-RU" dirty="0"/>
          </a:p>
          <a:p>
            <a:r>
              <a:rPr lang="ru-RU" dirty="0"/>
              <a:t>Формировать представление о безопасном поведении зимой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 Развивать интерес родителей к жизни детского </a:t>
            </a:r>
            <a:r>
              <a:rPr lang="ru-RU" dirty="0" smtClean="0"/>
              <a:t>сада, </a:t>
            </a:r>
            <a:r>
              <a:rPr lang="ru-RU" dirty="0"/>
              <a:t>расширять формы работы с семьей.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30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Предполагаемые результаты: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5663"/>
            <a:ext cx="10515600" cy="4781300"/>
          </a:xfrm>
        </p:spPr>
        <p:txBody>
          <a:bodyPr>
            <a:normAutofit/>
          </a:bodyPr>
          <a:lstStyle/>
          <a:p>
            <a:r>
              <a:rPr lang="ru-RU" dirty="0" smtClean="0"/>
              <a:t>Расширение знаний </a:t>
            </a:r>
            <a:r>
              <a:rPr lang="ru-RU" dirty="0"/>
              <a:t>детей о зиме и зимних </a:t>
            </a:r>
            <a:r>
              <a:rPr lang="ru-RU" dirty="0" smtClean="0"/>
              <a:t>забавах.</a:t>
            </a:r>
          </a:p>
          <a:p>
            <a:r>
              <a:rPr lang="ru-RU" dirty="0" smtClean="0"/>
              <a:t>Формирование любознательности, развитие интереса к наблюдению за объектами и явлениями природы.</a:t>
            </a:r>
            <a:endParaRPr lang="ru-RU" dirty="0"/>
          </a:p>
          <a:p>
            <a:r>
              <a:rPr lang="ru-RU" dirty="0" smtClean="0"/>
              <a:t>Формирование положительной мотивации к экспериментированию.</a:t>
            </a:r>
            <a:endParaRPr lang="ru-RU" dirty="0"/>
          </a:p>
          <a:p>
            <a:r>
              <a:rPr lang="ru-RU" dirty="0" smtClean="0"/>
              <a:t>Пополнение словарного запаса детей</a:t>
            </a:r>
            <a:r>
              <a:rPr lang="ru-RU" dirty="0"/>
              <a:t>, как активного, так и пассивного словаря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Повышение активности и заинтересованности родителей к жизни детского сада.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87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4261"/>
            <a:ext cx="10515600" cy="146930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ЭТАПЫ РЕАЛИЗАЦИИ ПРОЕКТА</a:t>
            </a:r>
            <a:br>
              <a:rPr lang="ru-RU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b="1" dirty="0" smtClean="0"/>
              <a:t>Подготовительный этап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99256"/>
            <a:ext cx="10515600" cy="4077707"/>
          </a:xfrm>
        </p:spPr>
        <p:txBody>
          <a:bodyPr/>
          <a:lstStyle/>
          <a:p>
            <a:r>
              <a:rPr lang="ru-RU" dirty="0" smtClean="0"/>
              <a:t>Определение темы, цели и задач проекта.</a:t>
            </a:r>
          </a:p>
          <a:p>
            <a:r>
              <a:rPr lang="ru-RU" dirty="0" smtClean="0"/>
              <a:t>Разработка плана реализации проекта.</a:t>
            </a:r>
          </a:p>
          <a:p>
            <a:r>
              <a:rPr lang="ru-RU" dirty="0" smtClean="0"/>
              <a:t>Подбор </a:t>
            </a:r>
            <a:r>
              <a:rPr lang="ru-RU" dirty="0"/>
              <a:t>необходимой литературы по теме.</a:t>
            </a:r>
          </a:p>
          <a:p>
            <a:r>
              <a:rPr lang="ru-RU" dirty="0" smtClean="0"/>
              <a:t>Подбор </a:t>
            </a:r>
            <a:r>
              <a:rPr lang="ru-RU" dirty="0"/>
              <a:t>подвижных, сюжетно-ролевых игр. </a:t>
            </a:r>
          </a:p>
          <a:p>
            <a:r>
              <a:rPr lang="ru-RU" dirty="0" smtClean="0"/>
              <a:t>Подбор </a:t>
            </a:r>
            <a:r>
              <a:rPr lang="ru-RU" dirty="0"/>
              <a:t>художественной литературы для детей.</a:t>
            </a:r>
          </a:p>
          <a:p>
            <a:r>
              <a:rPr lang="ru-RU" dirty="0" smtClean="0"/>
              <a:t>Подбор </a:t>
            </a:r>
            <a:r>
              <a:rPr lang="ru-RU" dirty="0"/>
              <a:t>дидактических игр о сезонных явлениях природы (зима).</a:t>
            </a:r>
          </a:p>
          <a:p>
            <a:r>
              <a:rPr lang="ru-RU" dirty="0" smtClean="0"/>
              <a:t>Подбор </a:t>
            </a:r>
            <a:r>
              <a:rPr lang="ru-RU" dirty="0"/>
              <a:t>иллюстративного, музыкального материала.</a:t>
            </a:r>
          </a:p>
          <a:p>
            <a:r>
              <a:rPr lang="ru-RU" dirty="0" smtClean="0"/>
              <a:t>Информирование </a:t>
            </a:r>
            <a:r>
              <a:rPr lang="ru-RU" dirty="0"/>
              <a:t>родителей о реализации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30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Основной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5663"/>
            <a:ext cx="10635114" cy="4985886"/>
          </a:xfrm>
        </p:spPr>
        <p:txBody>
          <a:bodyPr>
            <a:normAutofit fontScale="70000" lnSpcReduction="20000"/>
          </a:bodyPr>
          <a:lstStyle/>
          <a:p>
            <a:r>
              <a:rPr lang="ru-RU" i="1" u="sng" dirty="0" smtClean="0"/>
              <a:t>Познавательное развитие:</a:t>
            </a:r>
            <a:r>
              <a:rPr lang="ru-RU" u="sng" dirty="0" smtClean="0"/>
              <a:t> </a:t>
            </a:r>
            <a:r>
              <a:rPr lang="ru-RU" dirty="0" smtClean="0"/>
              <a:t>Беседы</a:t>
            </a:r>
            <a:r>
              <a:rPr lang="ru-RU" i="1" dirty="0" smtClean="0"/>
              <a:t> </a:t>
            </a:r>
            <a:r>
              <a:rPr lang="ru-RU" dirty="0"/>
              <a:t>– «Здравствуй, </a:t>
            </a:r>
            <a:r>
              <a:rPr lang="ru-RU" dirty="0" smtClean="0"/>
              <a:t>Зимушка-зима!», «</a:t>
            </a:r>
            <a:r>
              <a:rPr lang="ru-RU" dirty="0"/>
              <a:t>Зимние явления в природе</a:t>
            </a:r>
            <a:r>
              <a:rPr lang="ru-RU" dirty="0" smtClean="0"/>
              <a:t>», </a:t>
            </a:r>
            <a:r>
              <a:rPr lang="ru-RU" dirty="0"/>
              <a:t>«Зима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 Конструирование </a:t>
            </a:r>
            <a:r>
              <a:rPr lang="ru-RU" dirty="0"/>
              <a:t>«Снежная горка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/>
              <a:t>Наблюдения: Снегопад, следы на снегу, таянье снега, где остался снег, «Зимняя одежда».</a:t>
            </a:r>
          </a:p>
          <a:p>
            <a:pPr marL="0" indent="0">
              <a:buNone/>
            </a:pPr>
            <a:r>
              <a:rPr lang="ru-RU" dirty="0"/>
              <a:t>Экспериментирование со снегом: «Что будет со снеговиком, если его принести в группу</a:t>
            </a:r>
            <a:r>
              <a:rPr lang="en-US" dirty="0"/>
              <a:t>?</a:t>
            </a:r>
            <a:r>
              <a:rPr lang="ru-RU" dirty="0"/>
              <a:t>», «Что будет с водой, если ее вынести на мороз</a:t>
            </a:r>
            <a:r>
              <a:rPr lang="en-US" dirty="0"/>
              <a:t>?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dirty="0"/>
              <a:t>Дидактические игры: «Выложи снеговика», «Найди пару» (изучение цветов), Подбери заплатку (изучение геометрических форм) 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r>
              <a:rPr lang="ru-RU" i="1" u="sng" dirty="0" smtClean="0"/>
              <a:t>Речевое развитие: </a:t>
            </a:r>
            <a:r>
              <a:rPr lang="ru-RU" dirty="0" smtClean="0"/>
              <a:t>Рассматривание </a:t>
            </a:r>
            <a:r>
              <a:rPr lang="ru-RU" dirty="0"/>
              <a:t>картин – </a:t>
            </a:r>
            <a:r>
              <a:rPr lang="ru-RU" dirty="0" smtClean="0"/>
              <a:t>«</a:t>
            </a:r>
            <a:r>
              <a:rPr lang="ru-RU" dirty="0"/>
              <a:t>Первый снег», «Зимние развлечения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Рассматривание </a:t>
            </a:r>
            <a:r>
              <a:rPr lang="ru-RU" dirty="0"/>
              <a:t>книг о зиме и зимних играх </a:t>
            </a:r>
            <a:r>
              <a:rPr lang="ru-RU" dirty="0" smtClean="0"/>
              <a:t>детей</a:t>
            </a:r>
            <a:r>
              <a:rPr lang="ru-RU" dirty="0"/>
              <a:t>. Отгадывание загадок.</a:t>
            </a:r>
          </a:p>
          <a:p>
            <a:pPr marL="0" indent="0">
              <a:buNone/>
            </a:pPr>
            <a:r>
              <a:rPr lang="ru-RU" dirty="0" smtClean="0"/>
              <a:t> Чтение </a:t>
            </a:r>
            <a:r>
              <a:rPr lang="ru-RU" dirty="0"/>
              <a:t>художественной литературы: Г. </a:t>
            </a:r>
            <a:r>
              <a:rPr lang="ru-RU" dirty="0" err="1"/>
              <a:t>Ладонщиков</a:t>
            </a:r>
            <a:r>
              <a:rPr lang="ru-RU" dirty="0"/>
              <a:t> «Зимушка-зима», В. </a:t>
            </a:r>
            <a:r>
              <a:rPr lang="ru-RU" dirty="0" smtClean="0"/>
              <a:t>  Орлова </a:t>
            </a:r>
            <a:r>
              <a:rPr lang="ru-RU" dirty="0"/>
              <a:t>«Перед зимой», З. Александрова «Снежок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Заучивание</a:t>
            </a:r>
            <a:r>
              <a:rPr lang="ru-RU" dirty="0"/>
              <a:t>: А. </a:t>
            </a:r>
            <a:r>
              <a:rPr lang="ru-RU" dirty="0" err="1"/>
              <a:t>Барто</a:t>
            </a:r>
            <a:r>
              <a:rPr lang="ru-RU" dirty="0"/>
              <a:t> «Снег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/>
              <a:t>Фольклор: «Как по снегу, по метели трое саночек летели</a:t>
            </a:r>
            <a:r>
              <a:rPr lang="ru-RU" dirty="0" smtClean="0"/>
              <a:t>».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62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Основной</a:t>
            </a:r>
            <a:r>
              <a:rPr lang="ru-RU" dirty="0" smtClean="0"/>
              <a:t> </a:t>
            </a:r>
            <a:r>
              <a:rPr lang="ru-RU" b="1" dirty="0" smtClean="0"/>
              <a:t>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86038"/>
            <a:ext cx="10515600" cy="4790925"/>
          </a:xfrm>
        </p:spPr>
        <p:txBody>
          <a:bodyPr>
            <a:normAutofit fontScale="85000" lnSpcReduction="10000"/>
          </a:bodyPr>
          <a:lstStyle/>
          <a:p>
            <a:r>
              <a:rPr lang="ru-RU" i="1" u="sng" dirty="0" smtClean="0"/>
              <a:t>Социально-коммуникативное развитие: </a:t>
            </a:r>
            <a:r>
              <a:rPr lang="ru-RU" dirty="0" smtClean="0"/>
              <a:t>Сюжетно-ролевые игры: «Оденем куклу на прогулку», «Покатаем куклу на саночках».</a:t>
            </a:r>
          </a:p>
          <a:p>
            <a:r>
              <a:rPr lang="ru-RU" i="1" u="sng" dirty="0" smtClean="0"/>
              <a:t>Художественно-эстетическое </a:t>
            </a:r>
            <a:r>
              <a:rPr lang="ru-RU" i="1" u="sng" dirty="0"/>
              <a:t>развитие: </a:t>
            </a:r>
            <a:r>
              <a:rPr lang="ru-RU" dirty="0"/>
              <a:t>Рисование: «Снег идёт»,</a:t>
            </a:r>
          </a:p>
          <a:p>
            <a:pPr marL="0" indent="0">
              <a:buNone/>
            </a:pPr>
            <a:r>
              <a:rPr lang="ru-RU" dirty="0"/>
              <a:t>Лепка: «Снеговик».</a:t>
            </a:r>
          </a:p>
          <a:p>
            <a:pPr marL="0" indent="0">
              <a:buNone/>
            </a:pPr>
            <a:r>
              <a:rPr lang="ru-RU" dirty="0"/>
              <a:t>Раскрашивание раскрасок «Зимняя одежда».</a:t>
            </a:r>
          </a:p>
          <a:p>
            <a:pPr marL="0" indent="0">
              <a:buNone/>
            </a:pPr>
            <a:r>
              <a:rPr lang="ru-RU" dirty="0"/>
              <a:t>Слушание музыкального произведения П. И. Чайковский «Времена года</a:t>
            </a:r>
            <a:r>
              <a:rPr lang="ru-RU" dirty="0" smtClean="0"/>
              <a:t>».</a:t>
            </a:r>
          </a:p>
          <a:p>
            <a:r>
              <a:rPr lang="ru-RU" i="1" u="sng" dirty="0" smtClean="0"/>
              <a:t>Физическое развитие: </a:t>
            </a:r>
            <a:r>
              <a:rPr lang="ru-RU" dirty="0" smtClean="0"/>
              <a:t>Подвижные </a:t>
            </a:r>
            <a:r>
              <a:rPr lang="ru-RU" dirty="0"/>
              <a:t>игры: «Зайка беленький сидит», «Снежинки и ветер», «Кто дальше?..»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Пальчиковая </a:t>
            </a:r>
            <a:r>
              <a:rPr lang="ru-RU" dirty="0"/>
              <a:t>игра «</a:t>
            </a:r>
            <a:r>
              <a:rPr lang="ru-RU" dirty="0" smtClean="0"/>
              <a:t>Снежок».</a:t>
            </a:r>
          </a:p>
          <a:p>
            <a:pPr marL="0" indent="0">
              <a:buNone/>
            </a:pPr>
            <a:r>
              <a:rPr lang="ru-RU" dirty="0" smtClean="0"/>
              <a:t>Утренняя гимнастика под музыку</a:t>
            </a:r>
            <a:r>
              <a:rPr lang="en-US" dirty="0" smtClean="0"/>
              <a:t>: </a:t>
            </a:r>
            <a:r>
              <a:rPr lang="ru-RU" dirty="0" smtClean="0"/>
              <a:t>«Выпал беленький снежок».</a:t>
            </a:r>
          </a:p>
          <a:p>
            <a:endParaRPr lang="ru-RU" dirty="0" smtClean="0"/>
          </a:p>
          <a:p>
            <a:r>
              <a:rPr lang="ru-RU" dirty="0" smtClean="0"/>
              <a:t>Коллективная </a:t>
            </a:r>
            <a:r>
              <a:rPr lang="ru-RU" dirty="0"/>
              <a:t>работа : фотовыставка «Зимние забавы».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39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668</Words>
  <Application>Microsoft Office PowerPoint</Application>
  <PresentationFormat>Широкоэкранный</PresentationFormat>
  <Paragraphs>72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 Проект: «Зимние забавы» для первой младшей группы N 4</vt:lpstr>
      <vt:lpstr>Презентация PowerPoint</vt:lpstr>
      <vt:lpstr>Актуальность проекта </vt:lpstr>
      <vt:lpstr>Цель проекта: </vt:lpstr>
      <vt:lpstr>Задачи проекта: </vt:lpstr>
      <vt:lpstr>Предполагаемые результаты:  </vt:lpstr>
      <vt:lpstr> ЭТАПЫ РЕАЛИЗАЦИИ ПРОЕКТА  Подготовительный этап </vt:lpstr>
      <vt:lpstr>Основной этап</vt:lpstr>
      <vt:lpstr>Основной этап</vt:lpstr>
      <vt:lpstr>Работа с родителями</vt:lpstr>
      <vt:lpstr>Заключительный этап </vt:lpstr>
      <vt:lpstr>Спасибо за внимание!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«Зимние забавы»</dc:title>
  <dc:creator>supradik@mail.ru</dc:creator>
  <cp:lastModifiedBy>supradik@mail.ru</cp:lastModifiedBy>
  <cp:revision>35</cp:revision>
  <dcterms:created xsi:type="dcterms:W3CDTF">2019-11-15T17:31:09Z</dcterms:created>
  <dcterms:modified xsi:type="dcterms:W3CDTF">2020-08-23T07:04:57Z</dcterms:modified>
</cp:coreProperties>
</file>