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4" autoAdjust="0"/>
    <p:restoredTop sz="94660"/>
  </p:normalViewPr>
  <p:slideViewPr>
    <p:cSldViewPr snapToGrid="0">
      <p:cViewPr varScale="1">
        <p:scale>
          <a:sx n="69" d="100"/>
          <a:sy n="69" d="100"/>
        </p:scale>
        <p:origin x="-774" y="-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 cstate="print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gray"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10158984" y="1792224"/>
            <a:ext cx="990599" cy="304799"/>
          </a:xfrm>
        </p:spPr>
        <p:txBody>
          <a:bodyPr anchor="t"/>
          <a:lstStyle>
            <a:lvl1pPr algn="l"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fld id="{2285AC99-AE57-47EA-9498-EFC8BCD0D326}" type="datetimeFigureOut">
              <a:rPr lang="ru-RU" smtClean="0"/>
              <a:pPr/>
              <a:t>23.08.2020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8951976" y="3227832"/>
            <a:ext cx="3859795" cy="304801"/>
          </a:xfrm>
        </p:spPr>
        <p:txBody>
          <a:bodyPr/>
          <a:lstStyle>
            <a:lvl1pPr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1" name="Rectangle 1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2540" y="295729"/>
            <a:ext cx="838199" cy="767687"/>
          </a:xfrm>
        </p:spPr>
        <p:txBody>
          <a:bodyPr/>
          <a:lstStyle/>
          <a:p>
            <a:fld id="{C2361921-539A-46C7-8A17-3D8F607719D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83423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 cstate="print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5"/>
            <p:cNvSpPr/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1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4969927"/>
            <a:ext cx="8825659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4" y="685800"/>
            <a:ext cx="8825659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536665"/>
            <a:ext cx="8825658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85AC99-AE57-47EA-9498-EFC8BCD0D326}" type="datetimeFigureOut">
              <a:rPr lang="ru-RU" smtClean="0"/>
              <a:pPr/>
              <a:t>23.08.2020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61921-539A-46C7-8A17-3D8F607719D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397585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 cstate="print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8798" y="1063417"/>
            <a:ext cx="8831816" cy="1372986"/>
          </a:xfrm>
        </p:spPr>
        <p:txBody>
          <a:bodyPr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543300"/>
            <a:ext cx="8825659" cy="24765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85AC99-AE57-47EA-9498-EFC8BCD0D326}" type="datetimeFigureOut">
              <a:rPr lang="ru-RU" smtClean="0"/>
              <a:pPr/>
              <a:t>23.08.2020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61921-539A-46C7-8A17-3D8F607719D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2426601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7" name="Rectangle 1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 cstate="print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Oval 2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Oval 24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5"/>
            <p:cNvSpPr/>
            <p:nvPr/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6" name="TextBox 15"/>
          <p:cNvSpPr txBox="1"/>
          <p:nvPr/>
        </p:nvSpPr>
        <p:spPr bwMode="gray">
          <a:xfrm>
            <a:off x="881566" y="607336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 bwMode="gray">
          <a:xfrm>
            <a:off x="9884458" y="2613787"/>
            <a:ext cx="65276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1878" y="982134"/>
            <a:ext cx="8453906" cy="2696632"/>
          </a:xfrm>
        </p:spPr>
        <p:txBody>
          <a:bodyPr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945945" y="3678766"/>
            <a:ext cx="7731219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029199"/>
            <a:ext cx="9244897" cy="997857"/>
          </a:xfrm>
        </p:spPr>
        <p:txBody>
          <a:bodyPr anchor="ctr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85AC99-AE57-47EA-9498-EFC8BCD0D326}" type="datetimeFigureOut">
              <a:rPr lang="ru-RU" smtClean="0"/>
              <a:pPr/>
              <a:t>23.08.2020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9" name="Rectangle 18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61921-539A-46C7-8A17-3D8F607719D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4495949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 cstate="print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5"/>
            <p:cNvSpPr/>
            <p:nvPr/>
          </p:nvSpPr>
          <p:spPr bwMode="gray">
            <a:xfrm rot="21010068">
              <a:off x="8490951" y="4193583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370667"/>
            <a:ext cx="8825660" cy="1822514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5024967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85AC99-AE57-47EA-9498-EFC8BCD0D326}" type="datetimeFigureOut">
              <a:rPr lang="ru-RU" smtClean="0"/>
              <a:pPr/>
              <a:t>23.08.2020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61921-539A-46C7-8A17-3D8F607719D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9127130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2"/>
            <a:ext cx="314187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3" y="3179764"/>
            <a:ext cx="314187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03500"/>
            <a:ext cx="314700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79763"/>
            <a:ext cx="314700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8135" y="2603501"/>
            <a:ext cx="314573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8329" y="3179762"/>
            <a:ext cx="3145536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440397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77240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85AC99-AE57-47EA-9498-EFC8BCD0D326}" type="datetimeFigureOut">
              <a:rPr lang="ru-RU" smtClean="0"/>
              <a:pPr/>
              <a:t>23.08.2020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61921-539A-46C7-8A17-3D8F607719D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5024127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532844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4553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54954" y="5109106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865" y="4532844"/>
            <a:ext cx="3050438" cy="576263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1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748462" y="2603500"/>
            <a:ext cx="2691243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70172" y="5109105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82775" y="4532845"/>
            <a:ext cx="305109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2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63031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82775" y="5109104"/>
            <a:ext cx="3051096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43" name="Straight Connector 42"/>
          <p:cNvCxnSpPr/>
          <p:nvPr/>
        </p:nvCxnSpPr>
        <p:spPr>
          <a:xfrm>
            <a:off x="440583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>
            <a:off x="7797802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85AC99-AE57-47EA-9498-EFC8BCD0D326}" type="datetimeFigureOut">
              <a:rPr lang="ru-RU" smtClean="0"/>
              <a:pPr/>
              <a:t>23.08.2020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561111" y="6391838"/>
            <a:ext cx="3644282" cy="304801"/>
          </a:xfrm>
        </p:spPr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61921-539A-46C7-8A17-3D8F607719D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1252945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2603500"/>
            <a:ext cx="8825659" cy="3416300"/>
          </a:xfrm>
        </p:spPr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95439" y="6391838"/>
            <a:ext cx="990599" cy="304799"/>
          </a:xfrm>
        </p:spPr>
        <p:txBody>
          <a:bodyPr/>
          <a:lstStyle/>
          <a:p>
            <a:fld id="{2285AC99-AE57-47EA-9498-EFC8BCD0D326}" type="datetimeFigureOut">
              <a:rPr lang="ru-RU" smtClean="0"/>
              <a:pPr/>
              <a:t>23.08.2020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61921-539A-46C7-8A17-3D8F607719D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5620918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 cstate="print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 bwMode="gray"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Freeform 5"/>
            <p:cNvSpPr/>
            <p:nvPr/>
          </p:nvSpPr>
          <p:spPr bwMode="gray">
            <a:xfrm rot="5101749">
              <a:off x="6294738" y="457773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85235" y="1278467"/>
            <a:ext cx="1409965" cy="4748590"/>
          </a:xfrm>
        </p:spPr>
        <p:txBody>
          <a:bodyPr vert="eaVert" anchor="b" anchorCtr="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1278467"/>
            <a:ext cx="6256025" cy="474859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53104" y="6391838"/>
            <a:ext cx="992135" cy="304799"/>
          </a:xfrm>
        </p:spPr>
        <p:txBody>
          <a:bodyPr/>
          <a:lstStyle/>
          <a:p>
            <a:fld id="{2285AC99-AE57-47EA-9498-EFC8BCD0D326}" type="datetimeFigureOut">
              <a:rPr lang="ru-RU" smtClean="0"/>
              <a:pPr/>
              <a:t>23.08.2020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61921-539A-46C7-8A17-3D8F607719D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909330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4954" y="2603500"/>
            <a:ext cx="8825659" cy="34163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85AC99-AE57-47EA-9498-EFC8BCD0D326}" type="datetimeFigureOut">
              <a:rPr lang="ru-RU" smtClean="0"/>
              <a:pPr/>
              <a:t>23.08.2020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61921-539A-46C7-8A17-3D8F607719D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679329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 cstate="print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Rectangle 9"/>
            <p:cNvSpPr/>
            <p:nvPr/>
          </p:nvSpPr>
          <p:spPr bwMode="gray"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677645"/>
            <a:ext cx="4351025" cy="2283824"/>
          </a:xfrm>
        </p:spPr>
        <p:txBody>
          <a:bodyPr anchor="ctr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5559" y="2677644"/>
            <a:ext cx="3757545" cy="2283824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85AC99-AE57-47EA-9498-EFC8BCD0D326}" type="datetimeFigureOut">
              <a:rPr lang="ru-RU" smtClean="0"/>
              <a:pPr/>
              <a:t>23.08.2020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61921-539A-46C7-8A17-3D8F607719D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627481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4954" y="2603500"/>
            <a:ext cx="4825158" cy="3416301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12" y="2603500"/>
            <a:ext cx="4825159" cy="341630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85AC99-AE57-47EA-9498-EFC8BCD0D326}" type="datetimeFigureOut">
              <a:rPr lang="ru-RU" smtClean="0"/>
              <a:pPr/>
              <a:t>23.08.2020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61921-539A-46C7-8A17-3D8F607719D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316821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482515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4954" y="3179762"/>
            <a:ext cx="4825158" cy="2840039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8712" y="2603500"/>
            <a:ext cx="482515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8712" y="3179762"/>
            <a:ext cx="4825159" cy="284003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85AC99-AE57-47EA-9498-EFC8BCD0D326}" type="datetimeFigureOut">
              <a:rPr lang="ru-RU" smtClean="0"/>
              <a:pPr/>
              <a:t>23.08.2020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61921-539A-46C7-8A17-3D8F607719D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788645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761413" cy="706964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85AC99-AE57-47EA-9498-EFC8BCD0D326}" type="datetimeFigureOut">
              <a:rPr lang="ru-RU" smtClean="0"/>
              <a:pPr/>
              <a:t>23.08.2020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61921-539A-46C7-8A17-3D8F607719D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752213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85AC99-AE57-47EA-9498-EFC8BCD0D326}" type="datetimeFigureOut">
              <a:rPr lang="ru-RU" smtClean="0"/>
              <a:pPr/>
              <a:t>23.08.2020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Rectangle 6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61921-539A-46C7-8A17-3D8F607719D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356899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 cstate="print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295400"/>
            <a:ext cx="2793158" cy="16002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81146" y="1447800"/>
            <a:ext cx="5190066" cy="45720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129280"/>
            <a:ext cx="2793158" cy="2895599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85AC99-AE57-47EA-9498-EFC8BCD0D326}" type="datetimeFigureOut">
              <a:rPr lang="ru-RU" smtClean="0"/>
              <a:pPr/>
              <a:t>23.08.2020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61921-539A-46C7-8A17-3D8F607719D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59837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 cstate="print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5"/>
            <p:cNvSpPr/>
            <p:nvPr/>
          </p:nvSpPr>
          <p:spPr bwMode="gray">
            <a:xfrm rot="15922489">
              <a:off x="4203594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32954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693333"/>
            <a:ext cx="3865134" cy="1735667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47870" y="1143000"/>
            <a:ext cx="3227193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marL="0" lvl="0" indent="0" algn="ctr">
              <a:buNone/>
            </a:pPr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657600"/>
            <a:ext cx="3859212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85AC99-AE57-47EA-9498-EFC8BCD0D326}" type="datetimeFigureOut">
              <a:rPr lang="ru-RU" smtClean="0"/>
              <a:pPr/>
              <a:t>23.08.2020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61921-539A-46C7-8A17-3D8F607719D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121101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7" name="Rectangle 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19" cstate="print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4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4" y="973668"/>
            <a:ext cx="8761413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8761413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3104" y="6391838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fld id="{2285AC99-AE57-47EA-9498-EFC8BCD0D326}" type="datetimeFigureOut">
              <a:rPr lang="ru-RU" smtClean="0"/>
              <a:pPr/>
              <a:t>23.08.2020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61110" y="6391838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1" i="0"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21" name="Rectangle 2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</a:defRPr>
            </a:lvl1pPr>
          </a:lstStyle>
          <a:p>
            <a:fld id="{C2361921-539A-46C7-8A17-3D8F607719D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452622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RED </a:t>
            </a:r>
            <a:r>
              <a:rPr lang="en-US" dirty="0" smtClean="0"/>
              <a:t>COLOUR</a:t>
            </a:r>
            <a:endParaRPr lang="ru-RU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Made  by </a:t>
            </a:r>
            <a:r>
              <a:rPr lang="en-US" dirty="0" err="1" smtClean="0"/>
              <a:t>Barsukov</a:t>
            </a:r>
            <a:r>
              <a:rPr lang="en-US" dirty="0" smtClean="0"/>
              <a:t>  Michael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21915076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fallOve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7646" y="2245880"/>
            <a:ext cx="10515600" cy="1325563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Red can be the </a:t>
            </a:r>
            <a:r>
              <a:rPr lang="en-US" dirty="0" err="1" smtClean="0"/>
              <a:t>colour</a:t>
            </a:r>
            <a:r>
              <a:rPr lang="en-US" dirty="0" smtClean="0"/>
              <a:t> </a:t>
            </a:r>
            <a:r>
              <a:rPr lang="en-US" dirty="0" smtClean="0"/>
              <a:t>of </a:t>
            </a:r>
            <a:r>
              <a:rPr lang="en-US" dirty="0" smtClean="0"/>
              <a:t>love.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>
                <a:solidFill>
                  <a:schemeClr val="tx1"/>
                </a:solidFill>
              </a:rPr>
              <a:t>on Valentin’s day people make valentines  and </a:t>
            </a:r>
            <a:r>
              <a:rPr lang="en-US" dirty="0">
                <a:solidFill>
                  <a:schemeClr val="tx1"/>
                </a:solidFill>
              </a:rPr>
              <a:t/>
            </a:r>
            <a:br>
              <a:rPr lang="en-US" dirty="0">
                <a:solidFill>
                  <a:schemeClr val="tx1"/>
                </a:solidFill>
              </a:rPr>
            </a:br>
            <a:r>
              <a:rPr lang="en-US" dirty="0" smtClean="0">
                <a:solidFill>
                  <a:schemeClr val="tx1"/>
                </a:solidFill>
              </a:rPr>
              <a:t>give them each </a:t>
            </a:r>
            <a:r>
              <a:rPr lang="en-US" dirty="0" smtClean="0">
                <a:solidFill>
                  <a:schemeClr val="tx1"/>
                </a:solidFill>
              </a:rPr>
              <a:t>other.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endParaRPr lang="ru-RU" dirty="0"/>
          </a:p>
        </p:txBody>
      </p:sp>
      <p:pic>
        <p:nvPicPr>
          <p:cNvPr id="1030" name="Picture 6" descr="Картинки по запросу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83238" y="3457721"/>
            <a:ext cx="3348882" cy="22676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033850564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2282" y="3425921"/>
            <a:ext cx="8761413" cy="706964"/>
          </a:xfrm>
        </p:spPr>
        <p:txBody>
          <a:bodyPr/>
          <a:lstStyle/>
          <a:p>
            <a:r>
              <a:rPr lang="en-US" dirty="0" smtClean="0"/>
              <a:t>Red</a:t>
            </a:r>
            <a:r>
              <a:rPr lang="ru-RU" dirty="0" smtClean="0"/>
              <a:t> </a:t>
            </a:r>
            <a:r>
              <a:rPr lang="en-US" dirty="0" smtClean="0"/>
              <a:t>can be the </a:t>
            </a:r>
            <a:r>
              <a:rPr lang="en-US" dirty="0" err="1" smtClean="0"/>
              <a:t>colour</a:t>
            </a:r>
            <a:r>
              <a:rPr lang="en-US" dirty="0" smtClean="0"/>
              <a:t> </a:t>
            </a:r>
            <a:r>
              <a:rPr lang="en-US" dirty="0" smtClean="0"/>
              <a:t>of a </a:t>
            </a:r>
            <a:r>
              <a:rPr lang="en-US" dirty="0" smtClean="0"/>
              <a:t>danger.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>
                <a:solidFill>
                  <a:schemeClr val="tx1"/>
                </a:solidFill>
              </a:rPr>
              <a:t>When traffic light is red drivers and people must </a:t>
            </a:r>
            <a:r>
              <a:rPr lang="en-US" dirty="0" smtClean="0">
                <a:solidFill>
                  <a:schemeClr val="tx1"/>
                </a:solidFill>
              </a:rPr>
              <a:t>stop.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endParaRPr lang="ru-RU" dirty="0"/>
          </a:p>
        </p:txBody>
      </p:sp>
      <p:pic>
        <p:nvPicPr>
          <p:cNvPr id="2054" name="Picture 6" descr="Картинки по запросу светофор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03925" y="4352925"/>
            <a:ext cx="4247833" cy="2428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2641392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 </a:t>
            </a:r>
            <a:r>
              <a:rPr lang="en-US" dirty="0" smtClean="0"/>
              <a:t> the USSR </a:t>
            </a:r>
            <a:r>
              <a:rPr lang="en-US" dirty="0" smtClean="0"/>
              <a:t>they </a:t>
            </a:r>
            <a:r>
              <a:rPr lang="en-US" dirty="0" smtClean="0"/>
              <a:t>had </a:t>
            </a:r>
            <a:r>
              <a:rPr lang="en-US" dirty="0" smtClean="0"/>
              <a:t>a red </a:t>
            </a:r>
            <a:r>
              <a:rPr lang="en-US" dirty="0" smtClean="0"/>
              <a:t>flag.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621554" y="3314700"/>
            <a:ext cx="8825659" cy="247650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A red flag is a flag of the </a:t>
            </a:r>
            <a:r>
              <a:rPr lang="en-US" sz="3200" dirty="0" smtClean="0"/>
              <a:t>revolution.</a:t>
            </a:r>
            <a:endParaRPr lang="ru-RU" sz="3200" dirty="0"/>
          </a:p>
        </p:txBody>
      </p:sp>
      <p:pic>
        <p:nvPicPr>
          <p:cNvPr id="3074" name="Picture 2" descr="Flag of the Soviet Union.sv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134350" y="2377440"/>
            <a:ext cx="4057650" cy="2028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7644712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>
        <p14:flash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Red </a:t>
            </a:r>
            <a:r>
              <a:rPr lang="en-US" dirty="0" err="1" smtClean="0"/>
              <a:t>colour</a:t>
            </a:r>
            <a:r>
              <a:rPr lang="en-US" dirty="0" smtClean="0"/>
              <a:t> </a:t>
            </a:r>
            <a:r>
              <a:rPr lang="en-US" dirty="0" smtClean="0"/>
              <a:t>on the Russian flag is a  symbol of a power and </a:t>
            </a:r>
            <a:r>
              <a:rPr lang="en-US" dirty="0" smtClean="0"/>
              <a:t>bravery.</a:t>
            </a:r>
            <a:endParaRPr lang="ru-RU" dirty="0"/>
          </a:p>
        </p:txBody>
      </p:sp>
      <p:sp>
        <p:nvSpPr>
          <p:cNvPr id="5" name="AutoShape 4" descr="Картинки по запросу российский флаг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AutoShape 6" descr="Картинки по запросу российский флаг"/>
          <p:cNvSpPr>
            <a:spLocks noChangeAspect="1" noChangeArrowheads="1"/>
          </p:cNvSpPr>
          <p:nvPr/>
        </p:nvSpPr>
        <p:spPr bwMode="auto">
          <a:xfrm>
            <a:off x="307975" y="7937"/>
            <a:ext cx="6807200" cy="68072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" name="AutoShape 14" descr="Картинки по запросу российский флаг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4112" name="Picture 16" descr="Картинки по запросу российский флаг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651125" y="3325823"/>
            <a:ext cx="4955539" cy="30972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84458984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fallOve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Red Square is made of red bricks</a:t>
            </a:r>
            <a:endParaRPr lang="ru-RU" dirty="0"/>
          </a:p>
        </p:txBody>
      </p:sp>
      <p:pic>
        <p:nvPicPr>
          <p:cNvPr id="5122" name="Picture 2" descr="Картинки по запросу красная площадь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467046" y="2500312"/>
            <a:ext cx="6137228" cy="36029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71215090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fallOve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Thanks </a:t>
            </a:r>
            <a:r>
              <a:rPr lang="en-US" dirty="0" smtClean="0"/>
              <a:t>for your </a:t>
            </a:r>
            <a:r>
              <a:rPr lang="en-US" dirty="0" smtClean="0"/>
              <a:t>attention</a:t>
            </a:r>
            <a:endParaRPr lang="ru-RU" dirty="0"/>
          </a:p>
        </p:txBody>
      </p:sp>
      <p:pic>
        <p:nvPicPr>
          <p:cNvPr id="6149" name="Picture 5" descr="Картинки по запросу красный цвет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54954" y="2325686"/>
            <a:ext cx="9268456" cy="40560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56911030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fallOve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он (конференц-зал)">
  <a:themeElements>
    <a:clrScheme name="Ион (конференц-зал)">
      <a:dk1>
        <a:sysClr val="windowText" lastClr="000000"/>
      </a:dk1>
      <a:lt1>
        <a:sysClr val="window" lastClr="FFFFFF"/>
      </a:lt1>
      <a:dk2>
        <a:srgbClr val="3B3059"/>
      </a:dk2>
      <a:lt2>
        <a:srgbClr val="EBEBEB"/>
      </a:lt2>
      <a:accent1>
        <a:srgbClr val="B31166"/>
      </a:accent1>
      <a:accent2>
        <a:srgbClr val="E33D6F"/>
      </a:accent2>
      <a:accent3>
        <a:srgbClr val="E45F3C"/>
      </a:accent3>
      <a:accent4>
        <a:srgbClr val="E9943A"/>
      </a:accent4>
      <a:accent5>
        <a:srgbClr val="9B6BF2"/>
      </a:accent5>
      <a:accent6>
        <a:srgbClr val="D53DD0"/>
      </a:accent6>
      <a:hlink>
        <a:srgbClr val="8F8F8F"/>
      </a:hlink>
      <a:folHlink>
        <a:srgbClr val="A5A5A5"/>
      </a:folHlink>
    </a:clrScheme>
    <a:fontScheme name="Ион (конференц-зал)">
      <a:maj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он (конференц-зал)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Ion Boardroom" id="{FC33163D-4339-46B1-8EED-24C834239D99}" vid="{B8502691-933B-45FE-8764-BA278511EF2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104</TotalTime>
  <Words>70</Words>
  <Application>Microsoft Office PowerPoint</Application>
  <PresentationFormat>Произвольный</PresentationFormat>
  <Paragraphs>9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Ион (конференц-зал)</vt:lpstr>
      <vt:lpstr>RED COLOUR</vt:lpstr>
      <vt:lpstr>Red can be the colour of love.    on Valentin’s day people make valentines  and  give them each other.    </vt:lpstr>
      <vt:lpstr>Red can be the colour of a danger.     When traffic light is red drivers and people must stop.      </vt:lpstr>
      <vt:lpstr>In  the USSR they had a red flag.</vt:lpstr>
      <vt:lpstr>The Red colour on the Russian flag is a  symbol of a power and bravery.</vt:lpstr>
      <vt:lpstr>The Red Square is made of red bricks</vt:lpstr>
      <vt:lpstr>Thanks for your attention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RED COLOR</dc:title>
  <dc:creator>Нико</dc:creator>
  <cp:lastModifiedBy>RePack by SPecialiST</cp:lastModifiedBy>
  <cp:revision>21</cp:revision>
  <dcterms:created xsi:type="dcterms:W3CDTF">2016-11-12T06:54:58Z</dcterms:created>
  <dcterms:modified xsi:type="dcterms:W3CDTF">2020-08-23T17:48:38Z</dcterms:modified>
</cp:coreProperties>
</file>