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76" r:id="rId12"/>
    <p:sldId id="277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6" autoAdjust="0"/>
  </p:normalViewPr>
  <p:slideViewPr>
    <p:cSldViewPr>
      <p:cViewPr varScale="1">
        <p:scale>
          <a:sx n="55" d="100"/>
          <a:sy n="55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848872" cy="50405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родительского собрания во 2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группе на тему: «Как воспитать у ребенка 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самостоятельность»</a:t>
            </a: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детского сада № 32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Обухова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 Сергеевна, 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Рыбинск 2019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188641"/>
            <a:ext cx="7175351" cy="108012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84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416824" cy="476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ситуации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76672"/>
            <a:ext cx="8784976" cy="619268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Мама с дочкой Ксюшей собирались  на улицу. Мама дала ей одежду. А сама пошла на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кухню. Через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минут мама вернулась – Ксюша не только не оделась, но и все вещи перепутала. В саду одевается сама. Почему так получилось? В каком порядке ребенок должен одеваться и раздеваться?</a:t>
            </a:r>
          </a:p>
          <a:p>
            <a:pPr algn="l"/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Сережа в детском саду ест практически все. Воспитатели не нарадуются такому хорошему аппетиту. Но дома аппетит Сережи куда то пропадает, ни мама, ни папа не в силах накормить ребенка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«Не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хочу, не буду»- кричит Сережа. Как родителям справиться с мальчиком Сережей ?</a:t>
            </a:r>
          </a:p>
          <a:p>
            <a:pPr algn="l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Саша любит мыть руки самостоятельно, но кран расположен высоко. Ребенок изо всех сил тянет руки к крану - вода льется в рукава рубашки, на пол. В результате – бесполезный труд, затраченные силы ребенка и недовольство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чем ошибка родителей и как ее исправить?</a:t>
            </a:r>
          </a:p>
          <a:p>
            <a:pPr algn="l"/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Поделитесь опытом: как вы моете с ребенком руки дома?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31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7625" y="4372168"/>
            <a:ext cx="7056783" cy="1649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одевания и умывания</a:t>
            </a:r>
            <a:endParaRPr lang="ru-RU" sz="4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2655"/>
            <a:ext cx="4239240" cy="3672409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4409411" cy="3672408"/>
          </a:xfrm>
        </p:spPr>
      </p:pic>
    </p:spTree>
    <p:extLst>
      <p:ext uri="{BB962C8B-B14F-4D97-AF65-F5344CB8AC3E}">
        <p14:creationId xmlns:p14="http://schemas.microsoft.com/office/powerpoint/2010/main" val="31609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093914" cy="40939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476672"/>
            <a:ext cx="4080982" cy="396043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4725144"/>
            <a:ext cx="8784975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детских блюд и как накрыть на стол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22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88640"/>
            <a:ext cx="7478216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 Вставь пропущенное слово»</a:t>
            </a:r>
          </a:p>
        </p:txBody>
      </p:sp>
      <p:sp>
        <p:nvSpPr>
          <p:cNvPr id="3" name="Текст 2"/>
          <p:cNvSpPr>
            <a:spLocks noGrp="1"/>
          </p:cNvSpPr>
          <p:nvPr>
            <p:ph sz="quarter" idx="13"/>
          </p:nvPr>
        </p:nvSpPr>
        <p:spPr>
          <a:xfrm>
            <a:off x="467544" y="1340768"/>
            <a:ext cx="4022159" cy="4608511"/>
          </a:xfrm>
        </p:spPr>
        <p:txBody>
          <a:bodyPr>
            <a:normAutofit/>
          </a:bodyPr>
          <a:lstStyle/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Шкафчик свой… (открывай)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…(одежду) доставай.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сначала …(одеваем)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…(кофточку), штанишки.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Обуваем на…( ножки)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Носки и …(сапожки).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Шапку на …(головку)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Одеваем …(ловко).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…(шарфик) не забудем.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 мы …(умеем),</a:t>
            </a:r>
          </a:p>
          <a:p>
            <a:pPr marL="45720" indent="0" algn="l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…(большими) будем.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4031304" cy="4752528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Теплою …(водою)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…(Руки) чисто мою.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Кусочек …(мыла) я возьму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ладошки им …(потру).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мыло …(пениться),</a:t>
            </a:r>
          </a:p>
          <a:p>
            <a:pPr marL="45720" indent="0">
              <a:buNone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…(Грязь) куда-то денется</a:t>
            </a:r>
          </a:p>
          <a:p>
            <a:pPr marL="4572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у нас есть ложки  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…(волшебные) немножко. 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— …(тарелка), вот — еда. 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осталось и …(следа).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8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6192687" cy="93610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«Клубок умений и навыков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484784"/>
            <a:ext cx="4549775" cy="400231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9" y="1700808"/>
            <a:ext cx="3960440" cy="3936512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ребёнок умеет или делает…»</a:t>
            </a:r>
          </a:p>
        </p:txBody>
      </p:sp>
    </p:spTree>
    <p:extLst>
      <p:ext uri="{BB962C8B-B14F-4D97-AF65-F5344CB8AC3E}">
        <p14:creationId xmlns:p14="http://schemas.microsoft.com/office/powerpoint/2010/main" val="250804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4824535" cy="6336704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«Свободный отчет».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фразу :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Я благодарен сегодняшней встрече…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благодарен своим педагогам…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благодарен родителям моей группы….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благодарен своему ребенку….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благодарен себе….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43595"/>
            <a:ext cx="3745111" cy="3745111"/>
          </a:xfrm>
        </p:spPr>
      </p:pic>
    </p:spTree>
    <p:extLst>
      <p:ext uri="{BB962C8B-B14F-4D97-AF65-F5344CB8AC3E}">
        <p14:creationId xmlns:p14="http://schemas.microsoft.com/office/powerpoint/2010/main" val="415629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3289" y="5515167"/>
            <a:ext cx="6512511" cy="457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8277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60839" cy="612068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Информирование родителей по проблеме воспитания самостоятельности у детей дошкольного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1.Замотивировать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проблемой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у детей самостоятельности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Выявить представления родителей о том, какими навыками самообслуживания обладают их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Создать условия для взаимодействия и активизации деятельности родителей в процессе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 проблемы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4.Разработать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материалов: буклеты для родителей по темам:  «Упражнения для развития самостоятельности у дошкольников», «Что нужно знать о развитии самостоятельности у ребенка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памятка 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 по развитию самостоятельности у детей дошкольного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52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920880" cy="432047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вы умеете определять радость ребенка и ее силу, вы должны знать, что самая высокая радость – преодоленной трудности, достигнутой цели, раскрытой тайны, радость триумфа и счастье самостоятельности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Януш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Корчак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175351" cy="93610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этап</a:t>
            </a:r>
            <a:endParaRPr lang="ru-RU" sz="4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25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32847" cy="230425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 этап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0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выявление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родителей об уровне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режимных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процессах</a:t>
            </a:r>
            <a:r>
              <a:rPr lang="ru-RU" sz="4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48" y="2708920"/>
            <a:ext cx="5952316" cy="3528392"/>
          </a:xfrm>
        </p:spPr>
      </p:pic>
    </p:spTree>
    <p:extLst>
      <p:ext uri="{BB962C8B-B14F-4D97-AF65-F5344CB8AC3E}">
        <p14:creationId xmlns:p14="http://schemas.microsoft.com/office/powerpoint/2010/main" val="20380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280920" cy="5949280"/>
          </a:xfrm>
        </p:spPr>
        <p:txBody>
          <a:bodyPr>
            <a:normAutofit lnSpcReduction="10000"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1.Следит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собой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опрятность)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Старается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аккуратным в быту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кушать самостоятельно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носовым платком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раздеваться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Может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одеться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Складывает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вещи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за собой игрушки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Моет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вытирает руки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10.Ходит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туалет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11.Просит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помощи если что-то не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116633"/>
            <a:ext cx="8568952" cy="86409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для родителей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«Навыки самообслуживания у детей младшего возраста»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 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взрослого✓        </a:t>
            </a: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56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685800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Основной этап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независимость, свобода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внешних влияний, принуждений, от посторонней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помощи, это способность к независимым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суждениям, обладание инициативой,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решительность Самостоятельность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ценное и очень нужное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его необходимо с раннего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труд, направленный на удовлетворение повседневных личных потребностей. Трудовое воспитание маленьких детей начинается с самообслуживания: умывание, снимание и надевание одежды в определённой последовательности, расстёгивание и застёгивание пуговиц, обуви, складывание </a:t>
            </a: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одежды</a:t>
            </a:r>
            <a:endParaRPr lang="ru-RU" sz="20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959" y="30462"/>
            <a:ext cx="3062041" cy="2189116"/>
          </a:xfrm>
        </p:spPr>
      </p:pic>
    </p:spTree>
    <p:extLst>
      <p:ext uri="{BB962C8B-B14F-4D97-AF65-F5344CB8AC3E}">
        <p14:creationId xmlns:p14="http://schemas.microsoft.com/office/powerpoint/2010/main" val="23668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352927" cy="547260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Мыть руки, засучивая рукава; мыть лицо, не разбрызгивая воду; правильно пользоваться мылом; не мочить одежду; сухо вытираться полотенцем, без напоминания вешать его на отведенное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Одеваться и раздеваться в определенной последовательности: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одежду складывать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вешать, расстегивать, застегивать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пуговицы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Замечать непорядок в одежде и самостоятельно устранять его или обращаться за помощью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взрослому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Своевременно пользоваться носовым платком,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Пить из чашки, есть, хорошо пережевывая пищу закрытым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Правильно пользоваться ложкой, вилкой,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Убирать игрушки, строительный материал в определенное место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Выполнять небольшие поручения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86409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доступных для выполнения детям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младшей группы</a:t>
            </a: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60648"/>
            <a:ext cx="7632847" cy="5472608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на команды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достает из коробочки карточку с разными изображениями: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Одежда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«Одевалочки»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Столовые приборы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-«Помогалочки» </a:t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sz="2400" b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гигиены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Умывалочки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72816"/>
            <a:ext cx="3995936" cy="3877787"/>
          </a:xfrm>
        </p:spPr>
      </p:pic>
    </p:spTree>
    <p:extLst>
      <p:ext uri="{BB962C8B-B14F-4D97-AF65-F5344CB8AC3E}">
        <p14:creationId xmlns:p14="http://schemas.microsoft.com/office/powerpoint/2010/main" val="40482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836712"/>
            <a:ext cx="8856984" cy="6021288"/>
          </a:xfrm>
        </p:spPr>
        <p:txBody>
          <a:bodyPr>
            <a:normAutofit fontScale="70000" lnSpcReduction="20000"/>
          </a:bodyPr>
          <a:lstStyle/>
          <a:p>
            <a:r>
              <a:rPr lang="ru-RU" sz="2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одевании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1.вешалка для верхней одежды, соответствующая росту ребёнка;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2.индивидуальная полка или место на полке для хранения предметов туалета (носовых платков, носков);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3.постоянное место для хранения пижамы;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4.удобная для одевания одежда (легко застёгивающиеся пуговицы; удобные застёжки на кофтах, платьях; свободные резинки на юбках, трусах, колготках, шортах; соответствующий голове ребёнка размер ворота; удобная обувь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умывании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1.устойчивая подставка под ноги (расстояние от неё до края раковины должно быть примерно 55 см, а до крана – 65-70 см, т. е. равняться расстоянию от пола до согнутой в локте руки ребёнка);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2.постоянное и удобное место для зубной пасты, щётки, стаканчика или подставки под неё (при покупке данных вещей нужно позаботиться об их внешней привлекательности: яркая окраска, красивая этикетка, оригинальная форма);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3.отдельная мыльница с туалетным мылом, разрезанным на 2-4 части;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4.удобное место для полотенца (детское полотенце не должно соприкасаться с полотенцами других членов семьи. Если в семье несколько детей, подбираются разные по цвету и орнаменту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полотенца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Удобный для ребёнка размер полотенец-40-50 см в ширину, 50-70 см в длину)</a:t>
            </a:r>
          </a:p>
          <a:p>
            <a:r>
              <a:rPr lang="ru-RU" sz="23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приёме пищи: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1.стул в соответствии со столом (расстояние от сиденья до крышки стола должно равняться 18-19 см. под ноги нужно поставить подставку, расстояние от неё до сиденья стула -25-28 см);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2.небольшого размера столовый прибор: тарелка, чашка, вилка, ложка;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3.на доступном для ребёнка расстоянии хлебница с хлебом, нарезанным мелкими ломтиками,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салфетница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3" y="188640"/>
            <a:ext cx="8784976" cy="7200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необходимые для развития самостоятельности ребенка в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самообслуживании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1198</TotalTime>
  <Words>867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</vt:lpstr>
      <vt:lpstr>Цель: Информирование родителей по проблеме воспитания самостоятельности у детей дошкольного возраста  Задачи:  1.Замотивировать родителей проблемой воспитания у детей самостоятельности  2. Выявить представления родителей о том, какими навыками самообслуживания обладают их дети  3. Создать условия для взаимодействия и активизации деятельности родителей в процессе обсуждения проблемы   4.Разработать комплекс материалов: буклеты для родителей по темам:  «Упражнения для развития самостоятельности у дошкольников», «Что нужно знать о развитии самостоятельности у ребенка», памятка  для родителей  по развитию самостоятельности у детей дошкольного возраста </vt:lpstr>
      <vt:lpstr>Мотивационный этап</vt:lpstr>
      <vt:lpstr>Диагностический этап   Цель: выявление представления родителей об уровне самостоятельности в режимных процессах </vt:lpstr>
      <vt:lpstr>Анкета для родителей «Навыки самообслуживания у детей младшего возраста»                                                        +самостоятельно   с помощью                                                                                        взрослого✓        </vt:lpstr>
      <vt:lpstr>           Основной этап Самостоятельность – независимость, свобода  от внешних влияний, принуждений, от посторонней  поддержки, помощи, это способность к независимым  действиям, суждениям, обладание инициативой,  решительность Самостоятельность - ценное и очень нужное качество Воспитывать его необходимо с раннего детства Самообслуживание – труд, направленный на удовлетворение повседневных личных потребностей. Трудовое воспитание маленьких детей начинается с самообслуживания: умывание, снимание и надевание одежды в определённой последовательности, расстёгивание и застёгивание пуговиц, обуви, складывание одежды</vt:lpstr>
      <vt:lpstr>Перечень действий, доступных для выполнения детям 2 младшей группы</vt:lpstr>
      <vt:lpstr>Деление на команды Каждый достает из коробочки карточку с разными изображениями:  Одежда- «Одевалочки» Столовые приборы-«Помогалочки»  Предметы личной гигиены –  «Умывалочки» </vt:lpstr>
      <vt:lpstr>Условия, необходимые для развития самостоятельности ребенка в самообслуживании</vt:lpstr>
      <vt:lpstr>Проблемные ситуации</vt:lpstr>
      <vt:lpstr>Алгоритмы одевания и умывания</vt:lpstr>
      <vt:lpstr>Оформление детских блюд и как накрыть на стол</vt:lpstr>
      <vt:lpstr>Игра « Вставь пропущенное слово»</vt:lpstr>
      <vt:lpstr>Игра «Клубок умений и навыков»</vt:lpstr>
      <vt:lpstr>Заключительный этап  Рефлексия «Свободный отчет». Продолжите фразу : • Я благодарен сегодняшней встрече…  • Я благодарен своим педагогам…  • Я благодарен родителям моей группы….  • Я благодарен своему ребенку….  • Я благодарен себе….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45</cp:revision>
  <dcterms:created xsi:type="dcterms:W3CDTF">2019-03-20T20:03:20Z</dcterms:created>
  <dcterms:modified xsi:type="dcterms:W3CDTF">2020-08-23T06:33:22Z</dcterms:modified>
</cp:coreProperties>
</file>