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14"/>
  </p:notesMasterIdLst>
  <p:sldIdLst>
    <p:sldId id="257" r:id="rId3"/>
    <p:sldId id="270" r:id="rId4"/>
    <p:sldId id="263" r:id="rId5"/>
    <p:sldId id="268" r:id="rId6"/>
    <p:sldId id="269" r:id="rId7"/>
    <p:sldId id="271" r:id="rId8"/>
    <p:sldId id="272" r:id="rId9"/>
    <p:sldId id="274" r:id="rId10"/>
    <p:sldId id="275" r:id="rId11"/>
    <p:sldId id="276" r:id="rId12"/>
    <p:sldId id="277" r:id="rId13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3300"/>
    <a:srgbClr val="F9F2F1"/>
    <a:srgbClr val="E1D0B1"/>
    <a:srgbClr val="BA934E"/>
    <a:srgbClr val="7A5100"/>
    <a:srgbClr val="8A5C00"/>
    <a:srgbClr val="996600"/>
    <a:srgbClr val="C2A06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1" autoAdjust="0"/>
    <p:restoredTop sz="94660"/>
  </p:normalViewPr>
  <p:slideViewPr>
    <p:cSldViewPr>
      <p:cViewPr>
        <p:scale>
          <a:sx n="75" d="100"/>
          <a:sy n="75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B04E8AF9-04EE-4E68-8098-2D2CAEA71FEB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60397"/>
            <a:ext cx="5511800" cy="4509850"/>
          </a:xfrm>
          <a:prstGeom prst="rect">
            <a:avLst/>
          </a:prstGeom>
        </p:spPr>
        <p:txBody>
          <a:bodyPr vert="horz" lIns="96634" tIns="48317" rIns="96634" bIns="4831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81847894-F35C-4B8E-B647-BB64F2CC96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3882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47894-F35C-4B8E-B647-BB64F2CC96A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296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47894-F35C-4B8E-B647-BB64F2CC96A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47894-F35C-4B8E-B647-BB64F2CC96A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47894-F35C-4B8E-B647-BB64F2CC96A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47894-F35C-4B8E-B647-BB64F2CC96A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47894-F35C-4B8E-B647-BB64F2CC96A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8930201"/>
      </p:ext>
    </p:extLst>
  </p:cSld>
  <p:clrMapOvr>
    <a:masterClrMapping/>
  </p:clrMapOvr>
  <p:transition spd="med">
    <p:spli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4853135"/>
      </p:ext>
    </p:extLst>
  </p:cSld>
  <p:clrMapOvr>
    <a:masterClrMapping/>
  </p:clrMapOvr>
  <p:transition spd="med">
    <p:spli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8553335"/>
      </p:ext>
    </p:extLst>
  </p:cSld>
  <p:clrMapOvr>
    <a:masterClrMapping/>
  </p:clrMapOvr>
  <p:transition spd="med">
    <p:spli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0565326"/>
      </p:ext>
    </p:extLst>
  </p:cSld>
  <p:clrMapOvr>
    <a:masterClrMapping/>
  </p:clrMapOvr>
  <p:transition spd="med">
    <p:spli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7998845"/>
      </p:ext>
    </p:extLst>
  </p:cSld>
  <p:clrMapOvr>
    <a:masterClrMapping/>
  </p:clrMapOvr>
  <p:transition spd="med">
    <p:spli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4509124"/>
      </p:ext>
    </p:extLst>
  </p:cSld>
  <p:clrMapOvr>
    <a:masterClrMapping/>
  </p:clrMapOvr>
  <p:transition spd="med">
    <p:spli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5908297"/>
      </p:ext>
    </p:extLst>
  </p:cSld>
  <p:clrMapOvr>
    <a:masterClrMapping/>
  </p:clrMapOvr>
  <p:transition spd="med">
    <p:spli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7100551"/>
      </p:ext>
    </p:extLst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3900473"/>
      </p:ext>
    </p:extLst>
  </p:cSld>
  <p:clrMapOvr>
    <a:masterClrMapping/>
  </p:clrMapOvr>
  <p:transition spd="med">
    <p:spli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082714"/>
      </p:ext>
    </p:extLst>
  </p:cSld>
  <p:clrMapOvr>
    <a:masterClrMapping/>
  </p:clrMapOvr>
  <p:transition spd="med">
    <p:spli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640193"/>
      </p:ext>
    </p:extLst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C2DB-1B34-4D30-8A07-74AFA0F48A8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C2DB-1B34-4D30-8A07-74AFA0F48A8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23.08.2020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A4F18-F5B4-4018-A5B2-B8DC31D40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392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 (700x536, 117Kb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2660" y="2132856"/>
            <a:ext cx="7215238" cy="3387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715436" cy="2278606"/>
          </a:xfrm>
          <a:prstGeom prst="roundRect">
            <a:avLst/>
          </a:prstGeom>
          <a:solidFill>
            <a:srgbClr val="BA934E"/>
          </a:soli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«Шахматы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4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движении»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82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85728"/>
            <a:ext cx="850112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для детей дошкольного и младшего школьного возраста 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начальная школа- детский сад  п. Красная Горка</a:t>
            </a:r>
          </a:p>
          <a:p>
            <a:pPr algn="ctr"/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373216"/>
            <a:ext cx="8488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 составитель: инструктор по физической культуре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Сесарева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Полина Андреевна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Ярославская область, Рыбинский район, Покровский с/о п. Красная Горка, ул. Центральная д. 1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38914" name="Picture 2" descr="C:\Users\admin\Desktop\IMG_93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548434"/>
            <a:ext cx="4500594" cy="3023837"/>
          </a:xfrm>
          <a:prstGeom prst="rect">
            <a:avLst/>
          </a:prstGeom>
          <a:noFill/>
        </p:spPr>
      </p:pic>
      <p:pic>
        <p:nvPicPr>
          <p:cNvPr id="38915" name="Picture 3" descr="C:\Users\admin\Desktop\IMG_93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642918"/>
            <a:ext cx="4572032" cy="3117295"/>
          </a:xfrm>
          <a:prstGeom prst="rect">
            <a:avLst/>
          </a:prstGeom>
          <a:noFill/>
        </p:spPr>
      </p:pic>
      <p:pic>
        <p:nvPicPr>
          <p:cNvPr id="6" name="Picture 9" descr="9аа"/>
          <p:cNvPicPr>
            <a:picLocks noChangeAspect="1" noChangeArrowheads="1"/>
          </p:cNvPicPr>
          <p:nvPr/>
        </p:nvPicPr>
        <p:blipFill>
          <a:blip r:embed="rId5" cstate="screen">
            <a:lum bright="18000" contras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4143380"/>
            <a:ext cx="2428892" cy="2450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10"/>
          <p:cNvPicPr>
            <a:picLocks noChangeAspect="1" noChangeArrowheads="1"/>
          </p:cNvPicPr>
          <p:nvPr/>
        </p:nvPicPr>
        <p:blipFill>
          <a:blip r:embed="rId6" cstate="screen">
            <a:lum bright="6000" contras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500042"/>
            <a:ext cx="2357454" cy="255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86248" y="214290"/>
            <a:ext cx="4572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Ход черного ферзя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071810"/>
            <a:ext cx="3929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Ход белой ладьи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762810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39939" name="Picture 3" descr="C:\Users\admin\Desktop\IMG_92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643314"/>
            <a:ext cx="4286280" cy="2928958"/>
          </a:xfrm>
          <a:prstGeom prst="rect">
            <a:avLst/>
          </a:prstGeom>
          <a:noFill/>
        </p:spPr>
      </p:pic>
      <p:pic>
        <p:nvPicPr>
          <p:cNvPr id="39940" name="Picture 4" descr="C:\Users\admin\Desktop\IMG_94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571479"/>
            <a:ext cx="3786213" cy="2643207"/>
          </a:xfrm>
          <a:prstGeom prst="rect">
            <a:avLst/>
          </a:prstGeom>
          <a:noFill/>
        </p:spPr>
      </p:pic>
      <p:pic>
        <p:nvPicPr>
          <p:cNvPr id="39942" name="Picture 6" descr="C:\Users\admin\Desktop\IMG_94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9124" y="571480"/>
            <a:ext cx="4500594" cy="2786082"/>
          </a:xfrm>
          <a:prstGeom prst="rect">
            <a:avLst/>
          </a:prstGeom>
          <a:noFill/>
        </p:spPr>
      </p:pic>
      <p:pic>
        <p:nvPicPr>
          <p:cNvPr id="39943" name="Picture 7" descr="C:\Users\admin\Desktop\IMG_94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29190" y="3714752"/>
            <a:ext cx="3929090" cy="2857519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29124" y="3357562"/>
            <a:ext cx="44291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/>
                <a:ea typeface="Constantia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Качалочка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/>
                <a:ea typeface="Constantia" pitchFamily="18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(для мышц спины, ног, рук)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214290"/>
            <a:ext cx="4714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«Султан»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(для мышц спины, рук, гибкости)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214290"/>
            <a:ext cx="45005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«Лодочка»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 (для мышц живота, спины, ног, рук)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85720" y="3214686"/>
            <a:ext cx="4286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/>
                <a:ea typeface="Constantia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Растяжка ног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/>
                <a:ea typeface="Constantia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 (для мышц спины, ног)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762810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19" y="260648"/>
            <a:ext cx="8572561" cy="785818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66"/>
            <a:ext cx="1271490" cy="107157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85720" y="1428736"/>
            <a:ext cx="864399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современном обществе целью развития дошкольников является всестороннее гармоничное развитие личности.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ведущий вид деятельности детей, в которой ребенок учится, развивается, растет.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Настольные игры, одними из которых являются </a:t>
            </a: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«Шахматы»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развивают у детей мышление, интеллект, память, внимание, творческое воображение, наблюдательность, строгую последовательность рассуждений. 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Использование в занятии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физических упражнений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помогает  снять умственное и мышечное напряжение, переключить внимание, усвоить новые знания при выполнении специальных упражнений и  подвижных игр.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8502655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Цель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3200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1271490" cy="1071570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Шахматы\Картинки\clip-art-playing-chess-3406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1357298"/>
            <a:ext cx="2143140" cy="220079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1357299"/>
            <a:ext cx="685804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Ознакомление детей дошкольного возраста с основами теории и  практики игры в  шахматы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с использованием 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физических упражнений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</a:b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3500438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.Формировать представление о правилах игры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4000504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Обучать простым  комбинациям и ходам</a:t>
            </a:r>
            <a:r>
              <a:rPr lang="ru-RU" sz="2400" dirty="0" smtClean="0"/>
              <a:t> 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4500570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Учить ориентироваться на плоскости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5000636"/>
            <a:ext cx="771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Приобщать детей к спортивно – творческой игре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0034" y="5500702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отношение к игре в шахматы как к интеллектуальному досугу  в семье и детском саду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85720" y="2786058"/>
            <a:ext cx="6357982" cy="714381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spcBef>
                <a:spcPct val="0"/>
              </a:spcBef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+mj-cs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 </a:t>
            </a:r>
          </a:p>
          <a:p>
            <a:pPr algn="ctr">
              <a:spcBef>
                <a:spcPct val="0"/>
              </a:spcBef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  <a:cs typeface="+mj-cs"/>
              </a:rPr>
              <a:t>З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+mj-cs"/>
              </a:rPr>
              <a:t>адачи</a:t>
            </a:r>
            <a:endParaRPr lang="ru-RU" sz="3200" b="1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3774294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8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Формы работы</a:t>
            </a:r>
            <a:r>
              <a:rPr lang="ru-RU" sz="4800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    </a:t>
            </a:r>
            <a:endParaRPr lang="ru-RU" sz="3600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1271490" cy="107157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42910" y="1357298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Краткие увлекательные рассказы об истории   шахмат и шахматных фигурах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2428868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Физические упражнения, игры на снятие умственного и  мышечного напряжение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71472" y="3571876"/>
            <a:ext cx="68580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Интерактивные игры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71472" y="4143380"/>
            <a:ext cx="6171684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300" dirty="0" smtClean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Изображение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шахматных фигур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1472" y="4857760"/>
            <a:ext cx="5826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Шахматные партии, турниры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5857892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Возраст обучающихся 5-7 лет, группа 18 человек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449883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19" y="260648"/>
            <a:ext cx="8572561" cy="810898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Результаты освоения программы</a:t>
            </a:r>
            <a:endParaRPr lang="ru-RU" sz="4000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71480"/>
            <a:ext cx="1271490" cy="107157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85720" y="1357298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нание названий шахматных фигур, терминов;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мение ориентироваться на шахматной доске, правильно расставлять фигуры и перемещать их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горизонтали, вертикали, диагонали;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нание и выполнение правил шахматной игры;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мение решать элементарные задачи на взятие и защиту фигур;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мение общаться и договариваться со сверстниками;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ряда качеств: усидчивость, сосредоточенность, последовательность , изобретательность.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875799721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9217" name="Picture 1" descr="C:\Users\admin\Desktop\стендовый доклад\фото\IMG_90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857232"/>
            <a:ext cx="4018389" cy="5286412"/>
          </a:xfrm>
          <a:prstGeom prst="rect">
            <a:avLst/>
          </a:prstGeom>
          <a:noFill/>
        </p:spPr>
      </p:pic>
      <p:pic>
        <p:nvPicPr>
          <p:cNvPr id="9218" name="Picture 2" descr="C:\Users\admin\Desktop\стендовый доклад\фото\IMG_90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2714620"/>
            <a:ext cx="4381529" cy="3429024"/>
          </a:xfrm>
          <a:prstGeom prst="rect">
            <a:avLst/>
          </a:prstGeom>
          <a:noFill/>
        </p:spPr>
      </p:pic>
      <p:pic>
        <p:nvPicPr>
          <p:cNvPr id="10" name="Picture 3" descr="C:\Documents and Settings\Admin\Рабочий стол\Шахматы\Картинки\clip-art-playing-chess-04999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3504" y="928670"/>
            <a:ext cx="2928958" cy="154583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357166"/>
            <a:ext cx="371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Шахматная школа (игра)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762810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8193" name="Picture 1" descr="C:\Users\admin\Desktop\стендовый доклад\фото\IMG_90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785794"/>
            <a:ext cx="4000528" cy="5357850"/>
          </a:xfrm>
          <a:prstGeom prst="rect">
            <a:avLst/>
          </a:prstGeom>
          <a:noFill/>
        </p:spPr>
      </p:pic>
      <p:pic>
        <p:nvPicPr>
          <p:cNvPr id="8194" name="Picture 2" descr="C:\Users\admin\Desktop\стендовый доклад\фото\IMG_91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786058"/>
            <a:ext cx="4476781" cy="3357586"/>
          </a:xfrm>
          <a:prstGeom prst="rect">
            <a:avLst/>
          </a:prstGeom>
          <a:noFill/>
        </p:spPr>
      </p:pic>
      <p:pic>
        <p:nvPicPr>
          <p:cNvPr id="12" name="Picture 4" descr="C:\Documents and Settings\Admin\Рабочий стол\Шахматы\Картинки\clip-art-playing-chess-2717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285728"/>
            <a:ext cx="1481677" cy="2000264"/>
          </a:xfrm>
          <a:prstGeom prst="rect">
            <a:avLst/>
          </a:prstGeom>
          <a:noFill/>
        </p:spPr>
      </p:pic>
      <p:pic>
        <p:nvPicPr>
          <p:cNvPr id="13" name="Picture 6" descr="C:\Documents and Settings\Admin\Рабочий стол\Шахматы\Картинки\clip-art-playing-chess-7055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0364" y="285728"/>
            <a:ext cx="1569890" cy="20717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143472" y="285728"/>
            <a:ext cx="4000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Упражнение «Кораблик»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214554"/>
            <a:ext cx="4357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Фигура«Слон»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5619490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36866" name="Picture 2" descr="C:\Users\admin\Desktop\стендовый доклад\фото\IMG_92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785794"/>
            <a:ext cx="8143932" cy="56436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8001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Игра «В шахматном королевстве» (расстановка фигур)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762810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37890" name="Picture 2" descr="C:\Users\admin\Desktop\IMG_92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85728"/>
            <a:ext cx="4643470" cy="3143273"/>
          </a:xfrm>
          <a:prstGeom prst="rect">
            <a:avLst/>
          </a:prstGeom>
          <a:noFill/>
        </p:spPr>
      </p:pic>
      <p:pic>
        <p:nvPicPr>
          <p:cNvPr id="37891" name="Picture 3" descr="C:\Users\admin\Desktop\IMG_92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3429001"/>
            <a:ext cx="4507348" cy="31432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3929066"/>
            <a:ext cx="4071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Шахматы – море фантастики!</a:t>
            </a:r>
          </a:p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 не просто игра!</a:t>
            </a:r>
          </a:p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Шахматы – это гимнастика</a:t>
            </a:r>
          </a:p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Памяти, воли, ума!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шахматы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8" y="285728"/>
            <a:ext cx="3363010" cy="2928958"/>
          </a:xfrm>
          <a:prstGeom prst="roundRect">
            <a:avLst>
              <a:gd name="adj" fmla="val 16667"/>
            </a:avLst>
          </a:prstGeom>
          <a:ln w="76200">
            <a:solidFill>
              <a:srgbClr val="BA934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30762810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Шахматы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Шаблон Шахмат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хматы шаблон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Шахматы</Template>
  <TotalTime>568</TotalTime>
  <Words>346</Words>
  <Application>Microsoft Office PowerPoint</Application>
  <PresentationFormat>Экран (4:3)</PresentationFormat>
  <Paragraphs>59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Шаблон Шахматы</vt:lpstr>
      <vt:lpstr>Шахматы шаблон</vt:lpstr>
      <vt:lpstr>  «Шахматы в движении» </vt:lpstr>
      <vt:lpstr>Актуальность</vt:lpstr>
      <vt:lpstr> Цель   </vt:lpstr>
      <vt:lpstr>  Формы работы       </vt:lpstr>
      <vt:lpstr>  Результаты освоения программы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Шахматная школа</dc:title>
  <dc:subject>Расстановка шахматных фигур</dc:subject>
  <dc:creator>Плотникова О.В.</dc:creator>
  <cp:keywords>шахматы, презентация</cp:keywords>
  <cp:lastModifiedBy>KSesarev</cp:lastModifiedBy>
  <cp:revision>68</cp:revision>
  <cp:lastPrinted>2019-11-13T06:24:48Z</cp:lastPrinted>
  <dcterms:created xsi:type="dcterms:W3CDTF">2013-07-13T05:33:02Z</dcterms:created>
  <dcterms:modified xsi:type="dcterms:W3CDTF">2020-08-23T06:33:19Z</dcterms:modified>
  <cp:category>шахматы, презентация</cp:category>
</cp:coreProperties>
</file>