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80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3" autoAdjust="0"/>
    <p:restoredTop sz="9466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04000" cy="1470025"/>
          </a:xfrm>
        </p:spPr>
        <p:txBody>
          <a:bodyPr/>
          <a:lstStyle>
            <a:lvl1pPr>
              <a:defRPr sz="4800" b="0">
                <a:solidFill>
                  <a:schemeClr val="tx2">
                    <a:lumMod val="75000"/>
                  </a:schemeClr>
                </a:solidFill>
                <a:effectLst/>
                <a:latin typeface="Arial" pitchFamily="34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88840"/>
            <a:ext cx="7740000" cy="4248000"/>
          </a:xfrm>
        </p:spPr>
        <p:txBody>
          <a:bodyPr/>
          <a:lstStyle>
            <a:lvl2pPr marL="741600" indent="-284400">
              <a:defRPr/>
            </a:lvl2pPr>
            <a:lvl3pPr marL="1144800" indent="-230400"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84213" y="1988840"/>
            <a:ext cx="7704137" cy="4248000"/>
          </a:xfrm>
        </p:spPr>
        <p:txBody>
          <a:bodyPr/>
          <a:lstStyle>
            <a:lvl1pPr marL="108000" indent="0">
              <a:buNone/>
              <a:defRPr/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84213" y="1988840"/>
            <a:ext cx="7704137" cy="4248000"/>
          </a:xfrm>
        </p:spPr>
        <p:txBody>
          <a:bodyPr/>
          <a:lstStyle>
            <a:lvl1pPr marL="342000" indent="-342000">
              <a:buFont typeface="Wingdings" pitchFamily="2" charset="2"/>
              <a:buChar char="§"/>
              <a:defRPr/>
            </a:lvl1pPr>
            <a:lvl2pPr marL="741600" indent="-284400">
              <a:buFont typeface="Arial" pitchFamily="34" charset="0"/>
              <a:buChar char="•"/>
              <a:defRPr/>
            </a:lvl2pPr>
            <a:lvl3pPr marL="1144800" indent="-230400">
              <a:buFont typeface="Arial" pitchFamily="34" charset="0"/>
              <a:buChar char="-"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3568" y="1989312"/>
            <a:ext cx="3600000" cy="42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8424" y="1989312"/>
            <a:ext cx="3600000" cy="4248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84213" y="692150"/>
            <a:ext cx="7739062" cy="90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84213" y="2027238"/>
            <a:ext cx="7739062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kern="1200">
          <a:solidFill>
            <a:srgbClr val="17375E"/>
          </a:solidFill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8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-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04000" cy="2088231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tx1"/>
                </a:solidFill>
                <a:latin typeface="Calibri Light" pitchFamily="34" charset="0"/>
                <a:cs typeface="Arial" charset="0"/>
              </a:rPr>
              <a:t>Девятое марта </a:t>
            </a:r>
            <a:endParaRPr lang="ru-RU" b="1" dirty="0" smtClean="0">
              <a:solidFill>
                <a:schemeClr val="tx1"/>
              </a:solidFill>
              <a:latin typeface="Calibri Light" pitchFamily="34" charset="0"/>
              <a:cs typeface="Arial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subTitle" idx="1"/>
          </p:nvPr>
        </p:nvSpPr>
        <p:spPr>
          <a:xfrm>
            <a:off x="1371600" y="2564904"/>
            <a:ext cx="6400800" cy="307389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1"/>
                </a:solidFill>
                <a:latin typeface="Calibri Light" pitchFamily="34" charset="0"/>
              </a:rPr>
              <a:t>Правописание суффиксов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1"/>
                </a:solidFill>
                <a:latin typeface="Calibri Light" pitchFamily="34" charset="0"/>
              </a:rPr>
              <a:t>- чик-,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chemeClr val="tx1"/>
                </a:solidFill>
                <a:latin typeface="Calibri Light" pitchFamily="34" charset="0"/>
              </a:rPr>
              <a:t>-</a:t>
            </a:r>
            <a:r>
              <a:rPr lang="ru-RU" sz="4800" b="1" dirty="0" err="1" smtClean="0">
                <a:solidFill>
                  <a:schemeClr val="tx1"/>
                </a:solidFill>
                <a:latin typeface="Calibri Light" pitchFamily="34" charset="0"/>
              </a:rPr>
              <a:t>щик</a:t>
            </a:r>
            <a:r>
              <a:rPr lang="ru-RU" sz="4800" b="1" dirty="0" smtClean="0">
                <a:solidFill>
                  <a:schemeClr val="tx1"/>
                </a:solidFill>
                <a:latin typeface="Calibri Light" pitchFamily="34" charset="0"/>
              </a:rPr>
              <a:t>-</a:t>
            </a:r>
            <a:endParaRPr lang="ru-RU" sz="4800" b="1" dirty="0" smtClean="0">
              <a:solidFill>
                <a:schemeClr val="tx1"/>
              </a:solidFill>
              <a:latin typeface="Calibri 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988840"/>
            <a:ext cx="7595984" cy="4248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 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Танц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вщица 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5" name="Рисунок 4" descr="т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9450" y="2852936"/>
            <a:ext cx="2705100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83568" y="764704"/>
            <a:ext cx="7740000" cy="547213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Свёкла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   Звонит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;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позвонишь 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    Щавель</a:t>
            </a:r>
            <a:endParaRPr lang="ru-RU" sz="3600" dirty="0" smtClean="0">
              <a:solidFill>
                <a:schemeClr val="tx1"/>
              </a:solidFill>
              <a:latin typeface="Calibri" pitchFamily="34" charset="0"/>
            </a:endParaRPr>
          </a:p>
          <a:p>
            <a:pPr>
              <a:buNone/>
            </a:pPr>
            <a:r>
              <a:rPr lang="ru-RU" sz="3600" dirty="0" smtClean="0">
                <a:latin typeface="Calibri" pitchFamily="34" charset="0"/>
              </a:rPr>
              <a:t>    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Т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орты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   Баловать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   Цепочка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   Красивее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Calibri" pitchFamily="34" charset="0"/>
              </a:rPr>
              <a:t>   Танцовщица</a:t>
            </a:r>
            <a:endParaRPr lang="ru-RU" sz="3600" dirty="0" smtClean="0">
              <a:solidFill>
                <a:schemeClr val="tx1"/>
              </a:solidFill>
              <a:latin typeface="Calibri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В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776864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704856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укладчи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6250" y="692696"/>
            <a:ext cx="8056190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548680"/>
            <a:ext cx="7704856" cy="57606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а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704856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а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692696"/>
            <a:ext cx="7776864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рес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692696"/>
            <a:ext cx="7776864" cy="56166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4213" y="980728"/>
            <a:ext cx="7739062" cy="1080120"/>
          </a:xfrm>
        </p:spPr>
        <p:txBody>
          <a:bodyPr/>
          <a:lstStyle/>
          <a:p>
            <a:r>
              <a:rPr lang="ru-RU" sz="4800" b="1" dirty="0" smtClean="0">
                <a:solidFill>
                  <a:schemeClr val="tx1"/>
                </a:solidFill>
                <a:latin typeface="Calibri" pitchFamily="34" charset="0"/>
              </a:rPr>
              <a:t>Домашнее задание </a:t>
            </a:r>
            <a:endParaRPr lang="ru-RU" sz="4800" b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684213" y="2348880"/>
            <a:ext cx="7704137" cy="388796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  <a:latin typeface="Calibri" pitchFamily="34" charset="0"/>
              </a:rPr>
              <a:t>Стр. 61, упр. 532 под цифрой 1. Письменно.</a:t>
            </a:r>
            <a:endParaRPr lang="ru-RU" sz="44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аз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620688"/>
            <a:ext cx="8064896" cy="554461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chemeClr val="tx1"/>
                </a:solidFill>
                <a:latin typeface="Calibri" pitchFamily="34" charset="0"/>
              </a:rPr>
              <a:t>  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Сварщик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, барабанщик,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  укладчик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, разведчик, закройщик, часовщик, дрессировщик,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разносчик.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3275856" y="1196752"/>
            <a:ext cx="2808312" cy="4104456"/>
          </a:xfrm>
        </p:spPr>
        <p:txBody>
          <a:bodyPr/>
          <a:lstStyle/>
          <a:p>
            <a:pPr>
              <a:buNone/>
            </a:pPr>
            <a:r>
              <a:rPr lang="ru-RU" sz="5400" dirty="0" smtClean="0"/>
              <a:t>                                                            </a:t>
            </a:r>
            <a:r>
              <a:rPr lang="ru-RU" sz="5400" dirty="0" smtClean="0">
                <a:solidFill>
                  <a:schemeClr val="tx1"/>
                </a:solidFill>
                <a:latin typeface="Calibri" pitchFamily="34" charset="0"/>
              </a:rPr>
              <a:t>Св</a:t>
            </a:r>
            <a:r>
              <a:rPr lang="ru-RU" sz="5400" b="1" u="sng" dirty="0" smtClean="0">
                <a:solidFill>
                  <a:srgbClr val="C00000"/>
                </a:solidFill>
                <a:latin typeface="Calibri" pitchFamily="34" charset="0"/>
              </a:rPr>
              <a:t>ё</a:t>
            </a:r>
            <a:r>
              <a:rPr lang="ru-RU" sz="5400" dirty="0" smtClean="0">
                <a:solidFill>
                  <a:schemeClr val="tx1"/>
                </a:solidFill>
                <a:latin typeface="Calibri" pitchFamily="34" charset="0"/>
              </a:rPr>
              <a:t>кла </a:t>
            </a:r>
            <a:endParaRPr lang="ru-RU" sz="54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6" name="Рисунок 5" descr="кл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28184" y="2636912"/>
            <a:ext cx="2158132" cy="3501008"/>
          </a:xfrm>
          <a:prstGeom prst="rect">
            <a:avLst/>
          </a:prstGeom>
        </p:spPr>
      </p:pic>
      <p:pic>
        <p:nvPicPr>
          <p:cNvPr id="7" name="Рисунок 6" descr="с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692696"/>
            <a:ext cx="2304256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1628800"/>
            <a:ext cx="7416824" cy="468019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Звон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и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т, позвон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и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шь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Рисунок 3" descr="звонок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2996952"/>
            <a:ext cx="4824536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99592" y="1557338"/>
            <a:ext cx="7200800" cy="4606925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                    Щав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е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ль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Рисунок 3" descr="щ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3501008"/>
            <a:ext cx="482453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                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Т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рты 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6" name="Рисунок 5" descr="т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3501008"/>
            <a:ext cx="5061942" cy="25917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27584" y="1772816"/>
            <a:ext cx="7560840" cy="4464174"/>
          </a:xfrm>
        </p:spPr>
        <p:txBody>
          <a:bodyPr/>
          <a:lstStyle/>
          <a:p>
            <a:pPr>
              <a:buNone/>
            </a:pPr>
            <a:r>
              <a:rPr lang="ru-RU" sz="4800" dirty="0" smtClean="0">
                <a:latin typeface="Calibri" pitchFamily="34" charset="0"/>
              </a:rPr>
              <a:t>                  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Балов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а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ть 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Рисунок 3" descr="ба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3140968"/>
            <a:ext cx="4752528" cy="31089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                    Цеп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о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чка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Рисунок 3" descr="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83768" y="3140968"/>
            <a:ext cx="4248472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1628800"/>
            <a:ext cx="7056784" cy="460848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Крас</a:t>
            </a:r>
            <a:r>
              <a:rPr lang="ru-RU" sz="4800" b="1" u="sng" dirty="0" smtClean="0">
                <a:solidFill>
                  <a:srgbClr val="C00000"/>
                </a:solidFill>
                <a:latin typeface="Calibri" pitchFamily="34" charset="0"/>
              </a:rPr>
              <a:t>и</a:t>
            </a:r>
            <a:r>
              <a:rPr lang="ru-RU" sz="4800" dirty="0" smtClean="0">
                <a:solidFill>
                  <a:schemeClr val="tx1"/>
                </a:solidFill>
                <a:latin typeface="Calibri" pitchFamily="34" charset="0"/>
              </a:rPr>
              <a:t>вее </a:t>
            </a:r>
            <a:endParaRPr lang="ru-RU" sz="4800" dirty="0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4" name="Рисунок 3" descr="кра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3140968"/>
            <a:ext cx="5378202" cy="3163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77</Words>
  <Application>Microsoft Office PowerPoint</Application>
  <PresentationFormat>Экран (4:3)</PresentationFormat>
  <Paragraphs>23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Wingdings</vt:lpstr>
      <vt:lpstr>Calibri</vt:lpstr>
      <vt:lpstr>Тема Office</vt:lpstr>
      <vt:lpstr>Девятое марта </vt:lpstr>
      <vt:lpstr>Домашнее задание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41</cp:revision>
  <dcterms:created xsi:type="dcterms:W3CDTF">2011-07-06T07:21:00Z</dcterms:created>
  <dcterms:modified xsi:type="dcterms:W3CDTF">2017-03-08T10:02:55Z</dcterms:modified>
</cp:coreProperties>
</file>