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6" r:id="rId3"/>
    <p:sldId id="327" r:id="rId4"/>
    <p:sldId id="313" r:id="rId5"/>
    <p:sldId id="328" r:id="rId6"/>
    <p:sldId id="314" r:id="rId7"/>
    <p:sldId id="329" r:id="rId8"/>
    <p:sldId id="317" r:id="rId9"/>
    <p:sldId id="318" r:id="rId10"/>
    <p:sldId id="260" r:id="rId11"/>
    <p:sldId id="320" r:id="rId12"/>
    <p:sldId id="321" r:id="rId13"/>
    <p:sldId id="334" r:id="rId14"/>
    <p:sldId id="277" r:id="rId15"/>
    <p:sldId id="258" r:id="rId16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2F73"/>
    <a:srgbClr val="FFCCFF"/>
    <a:srgbClr val="CB3580"/>
    <a:srgbClr val="FF99CC"/>
    <a:srgbClr val="ECB2CF"/>
    <a:srgbClr val="FFFFFF"/>
    <a:srgbClr val="DE7CAD"/>
    <a:srgbClr val="0000FF"/>
    <a:srgbClr val="9954CC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88" autoAdjust="0"/>
  </p:normalViewPr>
  <p:slideViewPr>
    <p:cSldViewPr>
      <p:cViewPr>
        <p:scale>
          <a:sx n="87" d="100"/>
          <a:sy n="87" d="100"/>
        </p:scale>
        <p:origin x="-792" y="-6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FF99CC"/>
          </a:fgClr>
          <a:bgClr>
            <a:srgbClr val="FFCCFF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  <p:pic>
        <p:nvPicPr>
          <p:cNvPr id="19" name="Picture 2" descr="http://k.foto.radikal.ru/0701/ad2d67637c35.jpg"/>
          <p:cNvPicPr>
            <a:picLocks noChangeAspect="1" noChangeArrowheads="1"/>
          </p:cNvPicPr>
          <p:nvPr userDrawn="1"/>
        </p:nvPicPr>
        <p:blipFill rotWithShape="1"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CB358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" t="1476" r="1343" b="1592"/>
          <a:stretch/>
        </p:blipFill>
        <p:spPr bwMode="auto">
          <a:xfrm>
            <a:off x="-36512" y="0"/>
            <a:ext cx="9180512" cy="573782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179512" y="5286027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CB3580"/>
                </a:solidFill>
                <a:latin typeface="Monotype Corsiva" pitchFamily="66" charset="0"/>
              </a:rPr>
              <a:t>Никифорова Н.В.</a:t>
            </a:r>
          </a:p>
        </p:txBody>
      </p:sp>
    </p:spTree>
    <p:extLst>
      <p:ext uri="{BB962C8B-B14F-4D97-AF65-F5344CB8AC3E}">
        <p14:creationId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vector.me/files/images/7/2/722152/girl_with_phone_40.jpg" TargetMode="External"/><Relationship Id="rId13" Type="http://schemas.openxmlformats.org/officeDocument/2006/relationships/hyperlink" Target="http://www.yenislayt.com/upload/b34b229a9a.jpg" TargetMode="External"/><Relationship Id="rId18" Type="http://schemas.openxmlformats.org/officeDocument/2006/relationships/hyperlink" Target="http://www.booksiti.net.ru/books/49275650.jpg" TargetMode="External"/><Relationship Id="rId3" Type="http://schemas.openxmlformats.org/officeDocument/2006/relationships/hyperlink" Target="https://radikal.ru/lfp/k.foto.radikal.ru/0701/ad2d67637c35.jpg/htm" TargetMode="External"/><Relationship Id="rId7" Type="http://schemas.openxmlformats.org/officeDocument/2006/relationships/hyperlink" Target="https://ds04.infourok.ru/uploads/ex/0949/00041470-4a4ce140/640/img1.jpg" TargetMode="External"/><Relationship Id="rId12" Type="http://schemas.openxmlformats.org/officeDocument/2006/relationships/hyperlink" Target="http://bbcpersian7.com/images/birthday-cake-clip-art-images-17.jpg" TargetMode="External"/><Relationship Id="rId17" Type="http://schemas.openxmlformats.org/officeDocument/2006/relationships/hyperlink" Target="http://marker-armavir.ru/images/product_images/original_images/170975_0.jpg" TargetMode="External"/><Relationship Id="rId2" Type="http://schemas.openxmlformats.org/officeDocument/2006/relationships/hyperlink" Target="https://www.superkid.pl/uploads/generator-gier/krzyzowka-klasyczna/projekty-obrazki/lato-2.jpg" TargetMode="External"/><Relationship Id="rId16" Type="http://schemas.openxmlformats.org/officeDocument/2006/relationships/hyperlink" Target="https://i.mywishis.in/s/i/wishes/b3/f8/230x0_b3f8c3fc0c72666e234489b94116bbb3___jpg____4_c32e3a3f.jpg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imelady.ru/uploads/posts/2012-11/1352287491_gde_otmetit_den_rogdeniya_podrostka.jpg" TargetMode="External"/><Relationship Id="rId11" Type="http://schemas.openxmlformats.org/officeDocument/2006/relationships/hyperlink" Target="http://worldluxrealty.com/sites/default/files/user_images/1507192414_holiday%20August%208.png" TargetMode="External"/><Relationship Id="rId5" Type="http://schemas.openxmlformats.org/officeDocument/2006/relationships/hyperlink" Target="http://tvoivolgorechensk.ru/wp-content/uploads/2017/08/book-1170x652.jpg" TargetMode="External"/><Relationship Id="rId15" Type="http://schemas.openxmlformats.org/officeDocument/2006/relationships/hyperlink" Target="https://img3.goodfon.ru/original/320x240/7/81/art-prazdnik-den-svyatogo-1708.jpg" TargetMode="External"/><Relationship Id="rId10" Type="http://schemas.openxmlformats.org/officeDocument/2006/relationships/hyperlink" Target="https://365psd.com/images/previews/ffc/vector-festive-bulletin-board-animals-6513.jpg" TargetMode="External"/><Relationship Id="rId19" Type="http://schemas.openxmlformats.org/officeDocument/2006/relationships/slide" Target="slide2.xml"/><Relationship Id="rId4" Type="http://schemas.openxmlformats.org/officeDocument/2006/relationships/hyperlink" Target="http://olgagorbunova.delfin33.caduk.ru/images/deti.png" TargetMode="External"/><Relationship Id="rId9" Type="http://schemas.openxmlformats.org/officeDocument/2006/relationships/hyperlink" Target="http://cs543108.vk.me/v543108581/10373/znOZMZor6x4.jpg" TargetMode="External"/><Relationship Id="rId14" Type="http://schemas.openxmlformats.org/officeDocument/2006/relationships/hyperlink" Target="http://clipart-library.com/data_images/6309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6" b="21271"/>
          <a:stretch/>
        </p:blipFill>
        <p:spPr bwMode="auto">
          <a:xfrm>
            <a:off x="1186268" y="206456"/>
            <a:ext cx="7023100" cy="973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18" b="28469"/>
          <a:stretch/>
        </p:blipFill>
        <p:spPr bwMode="auto">
          <a:xfrm>
            <a:off x="929886" y="1180215"/>
            <a:ext cx="7535863" cy="98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970847" y="2065412"/>
            <a:ext cx="5481473" cy="2192313"/>
            <a:chOff x="1970847" y="2065412"/>
            <a:chExt cx="5481473" cy="2192313"/>
          </a:xfrm>
        </p:grpSpPr>
        <p:pic>
          <p:nvPicPr>
            <p:cNvPr id="9" name="Picture 2" descr="http://olgagorbunova.delfin33.caduk.ru/images/deti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2169043"/>
              <a:ext cx="2808312" cy="2088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http://olgagorbunova.delfin33.caduk.ru/images/deti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0847" y="2065412"/>
              <a:ext cx="2808312" cy="2088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5" cstate="email"/>
          <a:srcRect l="17043" r="15966"/>
          <a:stretch/>
        </p:blipFill>
        <p:spPr bwMode="auto">
          <a:xfrm>
            <a:off x="781695" y="2893642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41831">
            <a:off x="7126758" y="3244617"/>
            <a:ext cx="1640865" cy="1754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2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2228413" y="934490"/>
            <a:ext cx="252028" cy="37919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6300192" y="934490"/>
            <a:ext cx="327854" cy="37919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4" name="Стрелка вправо с вырезом 3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1400995"/>
            <a:ext cx="1990633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цветы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425665" y="1400995"/>
            <a:ext cx="1966139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игрушки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635896" y="1443247"/>
            <a:ext cx="1966139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конфеты</a:t>
            </a:r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 flipH="1">
            <a:off x="4378632" y="940995"/>
            <a:ext cx="0" cy="43076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7564" y="19320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принимать подарки.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962233" y="2065411"/>
            <a:ext cx="30382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коробку конфет открыть и поставить на стол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000463" y="1993404"/>
            <a:ext cx="28200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нужно рассмотреть и обязательно поблагодарить</a:t>
            </a:r>
            <a:endParaRPr lang="ru-RU" sz="2800" dirty="0"/>
          </a:p>
        </p:txBody>
      </p:sp>
      <p:pic>
        <p:nvPicPr>
          <p:cNvPr id="4098" name="Picture 2" descr="http://clipart-library.com/data_images/6309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49" y="3086134"/>
            <a:ext cx="1489054" cy="228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g3.goodfon.ru/original/320x240/7/81/art-prazdnik-den-svyatogo-170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165" y="3721595"/>
            <a:ext cx="2666934" cy="189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996997" y="3578971"/>
            <a:ext cx="2823474" cy="2177987"/>
            <a:chOff x="5996997" y="3578971"/>
            <a:chExt cx="2823474" cy="2177987"/>
          </a:xfrm>
        </p:grpSpPr>
        <p:sp>
          <p:nvSpPr>
            <p:cNvPr id="3" name="Овал 2"/>
            <p:cNvSpPr/>
            <p:nvPr/>
          </p:nvSpPr>
          <p:spPr>
            <a:xfrm>
              <a:off x="7524328" y="3974984"/>
              <a:ext cx="432048" cy="504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02" name="Picture 6" descr="https://i.mywishis.in/s/i/wishes/b3/f8/230x0_b3f8c3fc0c72666e234489b94116bbb3___jpg____4_c32e3a3f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6997" y="3578971"/>
              <a:ext cx="2823474" cy="2177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extBox 19"/>
          <p:cNvSpPr txBox="1"/>
          <p:nvPr/>
        </p:nvSpPr>
        <p:spPr>
          <a:xfrm>
            <a:off x="96962" y="600867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картинки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15" y="2042006"/>
            <a:ext cx="2749550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85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4" grpId="0" animBg="1"/>
      <p:bldP spid="13" grpId="0" animBg="1"/>
      <p:bldP spid="18" grpId="0" animBg="1"/>
      <p:bldP spid="19" grpId="0" animBg="1"/>
      <p:bldP spid="26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21196"/>
            <a:ext cx="8229600" cy="756427"/>
          </a:xfrm>
        </p:spPr>
        <p:txBody>
          <a:bodyPr>
            <a:norm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Пока гости собираются…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537605"/>
            <a:ext cx="8147050" cy="1199886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>
                <a:latin typeface="Comic Sans MS" pitchFamily="66" charset="0"/>
              </a:rPr>
              <a:t>Подумай, в какие игры можно играть в гостях.</a:t>
            </a:r>
          </a:p>
        </p:txBody>
      </p:sp>
      <p:pic>
        <p:nvPicPr>
          <p:cNvPr id="1028" name="Picture 4" descr="http://img.gdz-online.ws/22092017dfjksflpp5/5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8" t="4217" r="12448" b="64165"/>
          <a:stretch/>
        </p:blipFill>
        <p:spPr bwMode="auto">
          <a:xfrm>
            <a:off x="899592" y="769268"/>
            <a:ext cx="7344816" cy="3840493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вправо с вырезом 13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84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-94828"/>
            <a:ext cx="7056784" cy="952500"/>
          </a:xfrm>
        </p:spPr>
        <p:txBody>
          <a:bodyPr>
            <a:norm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Все гости в сборе.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298157"/>
            <a:ext cx="8229600" cy="1259417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 dirty="0">
                <a:latin typeface="Comic Sans MS" pitchFamily="66" charset="0"/>
              </a:rPr>
              <a:t>Посмотри, все ли за столом ведут себя так как полагается? Какие правила поведения нарушили ребята?</a:t>
            </a:r>
          </a:p>
        </p:txBody>
      </p:sp>
      <p:pic>
        <p:nvPicPr>
          <p:cNvPr id="2050" name="Picture 2" descr="http://img.gdz-online.ws/22092017dfjksflpp5/5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" t="47123" r="12405" b="21331"/>
          <a:stretch/>
        </p:blipFill>
        <p:spPr bwMode="auto">
          <a:xfrm>
            <a:off x="1547665" y="697260"/>
            <a:ext cx="6192688" cy="3456384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20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marker-armavir.ru/images/product_images/original_images/170975_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421"/>
          <a:stretch/>
        </p:blipFill>
        <p:spPr bwMode="auto">
          <a:xfrm>
            <a:off x="377493" y="248910"/>
            <a:ext cx="7849294" cy="526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31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21544" y="337220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2452983" y="2760335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t="18832" r="6764" b="28835"/>
          <a:stretch/>
        </p:blipFill>
        <p:spPr bwMode="auto">
          <a:xfrm>
            <a:off x="840431" y="307228"/>
            <a:ext cx="7366075" cy="121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185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8850" y="1208281"/>
            <a:ext cx="546495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>
              <a:latin typeface="Comic Sans MS" pitchFamily="66" charset="0"/>
              <a:hlinkClick r:id="rId2"/>
            </a:endParaRPr>
          </a:p>
          <a:p>
            <a:pPr algn="ctr"/>
            <a:r>
              <a:rPr lang="ru-RU" dirty="0">
                <a:latin typeface="Comic Sans MS" pitchFamily="66" charset="0"/>
                <a:hlinkClick r:id="rId3"/>
              </a:rPr>
              <a:t>Рамка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4"/>
              </a:rPr>
              <a:t>Друзья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5"/>
              </a:rPr>
              <a:t>Дети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6"/>
              </a:rPr>
              <a:t>День рождения</a:t>
            </a:r>
            <a:endParaRPr lang="ru-RU" dirty="0">
              <a:latin typeface="Comic Sans MS" pitchFamily="66" charset="0"/>
            </a:endParaRPr>
          </a:p>
          <a:p>
            <a:pPr algn="ctr"/>
            <a:r>
              <a:rPr lang="ru-RU" dirty="0">
                <a:latin typeface="Comic Sans MS" pitchFamily="66" charset="0"/>
                <a:hlinkClick r:id="rId7"/>
              </a:rPr>
              <a:t>Дети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8"/>
              </a:rPr>
              <a:t>Девочка 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9"/>
              </a:rPr>
              <a:t>Приглашение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10"/>
              </a:rPr>
              <a:t>Слонёнок</a:t>
            </a:r>
            <a:endParaRPr lang="ru-RU" dirty="0">
              <a:latin typeface="Comic Sans MS" pitchFamily="66" charset="0"/>
            </a:endParaRPr>
          </a:p>
          <a:p>
            <a:pPr algn="ctr"/>
            <a:r>
              <a:rPr lang="ru-RU" dirty="0">
                <a:latin typeface="Comic Sans MS" pitchFamily="66" charset="0"/>
                <a:hlinkClick r:id="rId11"/>
              </a:rPr>
              <a:t>Шарики</a:t>
            </a:r>
            <a:r>
              <a:rPr lang="ru-RU" dirty="0">
                <a:latin typeface="Comic Sans MS" pitchFamily="66" charset="0"/>
              </a:rPr>
              <a:t>   </a:t>
            </a:r>
            <a:r>
              <a:rPr lang="ru-RU" dirty="0">
                <a:latin typeface="Comic Sans MS" pitchFamily="66" charset="0"/>
                <a:hlinkClick r:id="rId12"/>
              </a:rPr>
              <a:t>Торт</a:t>
            </a:r>
            <a:r>
              <a:rPr lang="ru-RU" dirty="0">
                <a:latin typeface="Comic Sans MS" pitchFamily="66" charset="0"/>
              </a:rPr>
              <a:t>   </a:t>
            </a:r>
            <a:r>
              <a:rPr lang="ru-RU" dirty="0">
                <a:latin typeface="Comic Sans MS" pitchFamily="66" charset="0"/>
                <a:hlinkClick r:id="rId13"/>
              </a:rPr>
              <a:t>Гости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14"/>
              </a:rPr>
              <a:t>Цветы 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15"/>
              </a:rPr>
              <a:t>Коробка конфет</a:t>
            </a:r>
            <a:endParaRPr lang="ru-RU" dirty="0">
              <a:latin typeface="Comic Sans MS" pitchFamily="66" charset="0"/>
            </a:endParaRPr>
          </a:p>
          <a:p>
            <a:pPr algn="ctr"/>
            <a:r>
              <a:rPr lang="ru-RU" dirty="0">
                <a:latin typeface="Comic Sans MS" pitchFamily="66" charset="0"/>
                <a:hlinkClick r:id="rId16"/>
              </a:rPr>
              <a:t>Игрушки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17"/>
              </a:rPr>
              <a:t>Правила поведения</a:t>
            </a: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latin typeface="Comic Sans MS" pitchFamily="66" charset="0"/>
                <a:hlinkClick r:id="rId18"/>
              </a:rPr>
              <a:t>Учебник</a:t>
            </a:r>
            <a:endParaRPr lang="ru-RU" dirty="0">
              <a:latin typeface="Comic Sans MS" pitchFamily="66" charset="0"/>
            </a:endParaRPr>
          </a:p>
          <a:p>
            <a:pPr algn="ctr"/>
            <a:r>
              <a:rPr lang="ru-RU" dirty="0" err="1">
                <a:latin typeface="Comic Sans MS" pitchFamily="66" charset="0"/>
              </a:rPr>
              <a:t>Отрисовки</a:t>
            </a:r>
            <a:r>
              <a:rPr lang="ru-RU" dirty="0">
                <a:latin typeface="Comic Sans MS" pitchFamily="66" charset="0"/>
              </a:rPr>
              <a:t> черепахи и муравья авторские</a:t>
            </a:r>
          </a:p>
          <a:p>
            <a:pPr algn="ctr"/>
            <a:r>
              <a:rPr lang="ru-RU" dirty="0">
                <a:latin typeface="Comic Sans MS" pitchFamily="66" charset="0"/>
              </a:rPr>
              <a:t>Поурочные разработки по курсу </a:t>
            </a:r>
          </a:p>
          <a:p>
            <a:pPr algn="ctr"/>
            <a:r>
              <a:rPr lang="ru-RU" dirty="0">
                <a:latin typeface="Comic Sans MS" pitchFamily="66" charset="0"/>
              </a:rPr>
              <a:t>«Окружающий мир» </a:t>
            </a:r>
            <a:r>
              <a:rPr lang="ru-RU" dirty="0" smtClean="0">
                <a:latin typeface="Comic Sans MS" pitchFamily="66" charset="0"/>
              </a:rPr>
              <a:t> </a:t>
            </a:r>
            <a:endParaRPr lang="ru-RU" dirty="0">
              <a:latin typeface="Comic Sans MS" pitchFamily="66" charset="0"/>
            </a:endParaRPr>
          </a:p>
          <a:p>
            <a:pPr algn="ctr"/>
            <a:r>
              <a:rPr lang="ru-RU" dirty="0">
                <a:latin typeface="Comic Sans MS" pitchFamily="66" charset="0"/>
              </a:rPr>
              <a:t>для 2 класса</a:t>
            </a:r>
          </a:p>
          <a:p>
            <a:pPr algn="ctr"/>
            <a:endParaRPr lang="ru-RU" dirty="0">
              <a:latin typeface="Comic Sans MS" pitchFamily="66" charset="0"/>
            </a:endParaRPr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21544" y="337220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19" action="ppaction://hlinksldjump" highlightClick="1"/>
          </p:cNvPr>
          <p:cNvSpPr/>
          <p:nvPr/>
        </p:nvSpPr>
        <p:spPr>
          <a:xfrm>
            <a:off x="8393552" y="4801716"/>
            <a:ext cx="498928" cy="576064"/>
          </a:xfrm>
          <a:prstGeom prst="actionButtonHome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54" b="29437"/>
          <a:stretch/>
        </p:blipFill>
        <p:spPr bwMode="auto">
          <a:xfrm>
            <a:off x="1813571" y="337220"/>
            <a:ext cx="5267325" cy="704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62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lgagorbunova.delfin33.caduk.ru/images/det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9388"/>
            <a:ext cx="4830692" cy="359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504" y="265212"/>
            <a:ext cx="8024774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dirty="0">
                <a:solidFill>
                  <a:srgbClr val="333333"/>
                </a:solidFill>
                <a:latin typeface="Comic Sans MS" pitchFamily="66" charset="0"/>
              </a:rPr>
              <a:t>Пословица говорит: «Не имей сто рублей, а имей сто друзей».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333333"/>
                </a:solidFill>
                <a:latin typeface="Comic Sans MS" pitchFamily="66" charset="0"/>
              </a:rPr>
              <a:t> Дружбу не купишь за деньги.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323528" y="3426781"/>
            <a:ext cx="939775" cy="1866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330528" y="635640"/>
            <a:ext cx="1603501" cy="1714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402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265212"/>
            <a:ext cx="8229600" cy="12276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dirty="0">
                <a:solidFill>
                  <a:srgbClr val="333333"/>
                </a:solidFill>
                <a:latin typeface="Comic Sans MS" pitchFamily="66" charset="0"/>
              </a:rPr>
              <a:t>Самое ценное в дружбе- любовь и уважение друг к другу, согласие и взаимная помощь.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362" name="Picture 2" descr="http://tvoivolgorechensk.ru/wp-content/uploads/2017/08/book-1170x6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747" y="1492879"/>
            <a:ext cx="6825210" cy="3803451"/>
          </a:xfrm>
          <a:prstGeom prst="rect">
            <a:avLst/>
          </a:prstGeom>
          <a:noFill/>
          <a:ln w="28575">
            <a:solidFill>
              <a:srgbClr val="CB358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61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4297660"/>
            <a:ext cx="8229600" cy="1227667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У каждого человека есть такой день, который он считает самым главным в своей жизни – это 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день рождения</a:t>
            </a:r>
            <a:r>
              <a:rPr lang="ru-RU" dirty="0">
                <a:latin typeface="Comic Sans MS" pitchFamily="66" charset="0"/>
              </a:rPr>
              <a:t>.</a:t>
            </a:r>
          </a:p>
        </p:txBody>
      </p:sp>
      <p:pic>
        <p:nvPicPr>
          <p:cNvPr id="14338" name="Picture 2" descr="http://timelady.ru/uploads/posts/2012-11/1352287491_gde_otmetit_den_rogdeniya_podrost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7220"/>
            <a:ext cx="5843270" cy="3888432"/>
          </a:xfrm>
          <a:prstGeom prst="rect">
            <a:avLst/>
          </a:prstGeom>
          <a:noFill/>
          <a:ln w="28575">
            <a:solidFill>
              <a:srgbClr val="CB358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297648" y="265212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7933514" y="2785491"/>
            <a:ext cx="939775" cy="1866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21158169" flipH="1">
            <a:off x="210763" y="2881181"/>
            <a:ext cx="1603501" cy="1714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902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4297660"/>
            <a:ext cx="7246509" cy="1227667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Надя пригласила друзей на свой День рождения.</a:t>
            </a:r>
          </a:p>
        </p:txBody>
      </p:sp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297648" y="265212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386" name="Picture 2" descr="http://img.gdz-online.ws/22092017dfjksflpp5/5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9" t="44940" r="4898" b="28558"/>
          <a:stretch/>
        </p:blipFill>
        <p:spPr bwMode="auto">
          <a:xfrm>
            <a:off x="926650" y="401216"/>
            <a:ext cx="7246509" cy="3721483"/>
          </a:xfrm>
          <a:prstGeom prst="rect">
            <a:avLst/>
          </a:prstGeom>
          <a:noFill/>
          <a:ln w="28575">
            <a:solidFill>
              <a:srgbClr val="CB358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80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5564" y="121196"/>
            <a:ext cx="7392860" cy="1320271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принято приглашать друзей на День рождения?</a:t>
            </a: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107504" y="1128048"/>
            <a:ext cx="2736552" cy="2865438"/>
            <a:chOff x="249" y="754"/>
            <a:chExt cx="1860" cy="2166"/>
          </a:xfrm>
        </p:grpSpPr>
        <p:pic>
          <p:nvPicPr>
            <p:cNvPr id="8" name="Picture 10" descr="Рисунок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754"/>
              <a:ext cx="1860" cy="17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657" y="2478"/>
              <a:ext cx="979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3200" dirty="0">
                  <a:solidFill>
                    <a:srgbClr val="C00000"/>
                  </a:solidFill>
                  <a:latin typeface="Comic Sans MS" pitchFamily="66" charset="0"/>
                </a:rPr>
                <a:t>Лично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5893207" y="836920"/>
            <a:ext cx="3024335" cy="3077101"/>
            <a:chOff x="3391831" y="1345332"/>
            <a:chExt cx="3811645" cy="3911744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3527589" y="1345332"/>
              <a:ext cx="3305175" cy="3333750"/>
              <a:chOff x="3527589" y="1345332"/>
              <a:chExt cx="3305175" cy="3333750"/>
            </a:xfrm>
          </p:grpSpPr>
          <p:sp>
            <p:nvSpPr>
              <p:cNvPr id="2" name="Скругленный прямоугольник 1"/>
              <p:cNvSpPr/>
              <p:nvPr/>
            </p:nvSpPr>
            <p:spPr>
              <a:xfrm>
                <a:off x="5180176" y="2713484"/>
                <a:ext cx="976000" cy="29872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3314" name="Picture 2" descr="https://ru.vector.me/files/images/7/2/722152/girl_with_phone_40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27589" y="1345332"/>
                <a:ext cx="3305175" cy="33337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3391831" y="4513685"/>
              <a:ext cx="3811645" cy="7433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>
                  <a:solidFill>
                    <a:srgbClr val="C00000"/>
                  </a:solidFill>
                  <a:latin typeface="Comic Sans MS" pitchFamily="66" charset="0"/>
                </a:rPr>
                <a:t>По телефону</a:t>
              </a: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2780336" y="2281436"/>
            <a:ext cx="3240111" cy="3354114"/>
            <a:chOff x="2920573" y="2057321"/>
            <a:chExt cx="3024335" cy="2869542"/>
          </a:xfrm>
        </p:grpSpPr>
        <p:pic>
          <p:nvPicPr>
            <p:cNvPr id="13316" name="Picture 4" descr="http://cs543108.vk.me/v543108581/10373/znOZMZor6x4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0050" y="2057321"/>
              <a:ext cx="2905383" cy="1936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2920573" y="4005272"/>
              <a:ext cx="3024335" cy="9215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>
                  <a:solidFill>
                    <a:srgbClr val="C00000"/>
                  </a:solidFill>
                  <a:latin typeface="Comic Sans MS" pitchFamily="66" charset="0"/>
                </a:rPr>
                <a:t>Разослать</a:t>
              </a:r>
            </a:p>
            <a:p>
              <a:pPr algn="ctr"/>
              <a:r>
                <a:rPr lang="ru-RU" sz="3200" dirty="0">
                  <a:solidFill>
                    <a:srgbClr val="C00000"/>
                  </a:solidFill>
                  <a:latin typeface="Comic Sans MS" pitchFamily="66" charset="0"/>
                </a:rPr>
                <a:t>приглашение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4190" y="4802521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вопрос</a:t>
            </a:r>
          </a:p>
        </p:txBody>
      </p:sp>
      <p:sp>
        <p:nvSpPr>
          <p:cNvPr id="19" name="Стрелка вправо с вырезом 18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81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</p:childTnLst>
        </p:cTn>
      </p:par>
    </p:tnLst>
    <p:bldLst>
      <p:bldP spid="5123" grpId="0" build="p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4019" y="409228"/>
            <a:ext cx="4129518" cy="324036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	Если ты решил пригласить друзей, то какие слова при этом надо сказать </a:t>
            </a:r>
          </a:p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или написать?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190" y="4802521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вопрос</a:t>
            </a:r>
          </a:p>
        </p:txBody>
      </p:sp>
      <p:sp>
        <p:nvSpPr>
          <p:cNvPr id="19" name="Стрелка вправо с вырезом 18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4355976" y="260319"/>
            <a:ext cx="3797656" cy="5258293"/>
            <a:chOff x="4355976" y="260319"/>
            <a:chExt cx="3797656" cy="5258293"/>
          </a:xfrm>
        </p:grpSpPr>
        <p:pic>
          <p:nvPicPr>
            <p:cNvPr id="17412" name="Picture 4" descr="https://365psd.com/images/previews/ffc/vector-festive-bulletin-board-animals-6513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260319"/>
              <a:ext cx="3797656" cy="5258293"/>
            </a:xfrm>
            <a:prstGeom prst="rect">
              <a:avLst/>
            </a:prstGeom>
            <a:noFill/>
            <a:ln w="28575">
              <a:solidFill>
                <a:srgbClr val="CB358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4572000" y="3284590"/>
              <a:ext cx="3456384" cy="206210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B358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>
                  <a:latin typeface="Comic Sans MS" pitchFamily="66" charset="0"/>
                </a:rPr>
                <a:t>Дата</a:t>
              </a:r>
            </a:p>
            <a:p>
              <a:pPr algn="ctr"/>
              <a:r>
                <a:rPr lang="ru-RU" sz="3200" dirty="0">
                  <a:latin typeface="Comic Sans MS" pitchFamily="66" charset="0"/>
                </a:rPr>
                <a:t>Время</a:t>
              </a:r>
            </a:p>
            <a:p>
              <a:pPr algn="ctr"/>
              <a:r>
                <a:rPr lang="ru-RU" sz="3200" dirty="0">
                  <a:latin typeface="Comic Sans MS" pitchFamily="66" charset="0"/>
                </a:rPr>
                <a:t>Место</a:t>
              </a:r>
            </a:p>
            <a:p>
              <a:pPr algn="ctr"/>
              <a:r>
                <a:rPr lang="ru-RU" sz="3200" dirty="0">
                  <a:latin typeface="Comic Sans MS" pitchFamily="66" charset="0"/>
                </a:rPr>
                <a:t>Подпись</a:t>
              </a:r>
            </a:p>
          </p:txBody>
        </p:sp>
      </p:grpSp>
      <p:pic>
        <p:nvPicPr>
          <p:cNvPr id="20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1461411" y="3531903"/>
            <a:ext cx="939775" cy="1866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21158169" flipH="1">
            <a:off x="2649215" y="3627593"/>
            <a:ext cx="1603501" cy="1714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126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</p:childTnLst>
        </p:cTn>
      </p:par>
    </p:tnLst>
    <p:bldLst>
      <p:bldP spid="5123" grpId="0" build="p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1735"/>
            <a:ext cx="8229600" cy="9525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Если ты получил приглашение: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913284"/>
            <a:ext cx="6156176" cy="2808312"/>
          </a:xfrm>
          <a:solidFill>
            <a:schemeClr val="bg1"/>
          </a:solidFill>
          <a:ln w="28575">
            <a:solidFill>
              <a:srgbClr val="CB358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marL="514350" indent="-514350">
              <a:buFontTx/>
              <a:buAutoNum type="arabicPeriod"/>
            </a:pPr>
            <a:r>
              <a:rPr lang="ru-RU" b="1" dirty="0">
                <a:solidFill>
                  <a:srgbClr val="333333"/>
                </a:solidFill>
                <a:latin typeface="Comic Sans MS" pitchFamily="66" charset="0"/>
              </a:rPr>
              <a:t>Не забудь поблагодарить.</a:t>
            </a:r>
          </a:p>
          <a:p>
            <a:pPr algn="ctr">
              <a:buFontTx/>
              <a:buNone/>
            </a:pPr>
            <a:r>
              <a:rPr lang="ru-RU" b="1" dirty="0">
                <a:solidFill>
                  <a:srgbClr val="333333"/>
                </a:solidFill>
                <a:latin typeface="Comic Sans MS" pitchFamily="66" charset="0"/>
              </a:rPr>
              <a:t>2. Обязательно скажи , сможешь ли ты прийти.</a:t>
            </a:r>
          </a:p>
          <a:p>
            <a:pPr algn="ctr">
              <a:buFontTx/>
              <a:buNone/>
            </a:pPr>
            <a:r>
              <a:rPr lang="ru-RU" b="1" dirty="0">
                <a:solidFill>
                  <a:srgbClr val="333333"/>
                </a:solidFill>
                <a:latin typeface="Comic Sans MS" pitchFamily="66" charset="0"/>
              </a:rPr>
              <a:t>3. Если прийти не сможешь, то объясни, почему</a:t>
            </a:r>
            <a:r>
              <a:rPr lang="ru-RU" dirty="0">
                <a:solidFill>
                  <a:srgbClr val="333333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7437239" y="2593150"/>
            <a:ext cx="1603501" cy="17144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34" name="Picture 10" descr="http://worldluxrealty.com/sites/default/files/user_images/1507192414_holiday%20August%20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87013" y="2579590"/>
            <a:ext cx="305333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bbcpersian7.com/images/birthday-cake-clip-art-images-1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911738"/>
            <a:ext cx="1551865" cy="1597559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09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65212"/>
            <a:ext cx="8229600" cy="1199886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>
                <a:latin typeface="Comic Sans MS" pitchFamily="66" charset="0"/>
              </a:rPr>
              <a:t>Какими словами ты встретишь гостей?</a:t>
            </a:r>
          </a:p>
          <a:p>
            <a:pPr algn="ctr">
              <a:buFontTx/>
              <a:buNone/>
            </a:pPr>
            <a:r>
              <a:rPr lang="ru-RU" b="1" dirty="0">
                <a:latin typeface="Comic Sans MS" pitchFamily="66" charset="0"/>
              </a:rPr>
              <a:t>А какие слова говорят тебе гости?</a:t>
            </a:r>
          </a:p>
        </p:txBody>
      </p:sp>
      <p:pic>
        <p:nvPicPr>
          <p:cNvPr id="2050" name="Picture 2" descr="http://www.yenislayt.com/upload/b34b229a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19961"/>
            <a:ext cx="3350572" cy="3968963"/>
          </a:xfrm>
          <a:prstGeom prst="rect">
            <a:avLst/>
          </a:prstGeom>
          <a:noFill/>
          <a:ln w="28575">
            <a:solidFill>
              <a:srgbClr val="CB358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539552" y="2426947"/>
            <a:ext cx="1359690" cy="270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6664897" y="3060791"/>
            <a:ext cx="1853403" cy="19816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73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156</Words>
  <Application>Microsoft Office PowerPoint</Application>
  <PresentationFormat>Экран (16:10)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Если ты получил приглашение:</vt:lpstr>
      <vt:lpstr>Презентация PowerPoint</vt:lpstr>
      <vt:lpstr>Презентация PowerPoint</vt:lpstr>
      <vt:lpstr>Пока гости собираются…</vt:lpstr>
      <vt:lpstr>Все гости в сборе.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Ты и твои друзья.Никифорова Н.В.</dc:title>
  <dc:creator>Наталья Никифорова</dc:creator>
  <cp:lastModifiedBy>Home</cp:lastModifiedBy>
  <cp:revision>125</cp:revision>
  <dcterms:created xsi:type="dcterms:W3CDTF">2017-12-24T16:16:52Z</dcterms:created>
  <dcterms:modified xsi:type="dcterms:W3CDTF">2019-03-13T00:03:59Z</dcterms:modified>
</cp:coreProperties>
</file>