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8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1C45941C-127A-417C-BF46-FBC403ED6245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8186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032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60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56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40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618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885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261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855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50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55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A759C-3C3A-4EBB-9F1F-27E33E83C510}" type="datetimeFigureOut">
              <a:rPr lang="ru-RU" smtClean="0"/>
              <a:t>07.04.2020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D6952-9D37-42E3-9A53-10DDBF8376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489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169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Задание «Запомни картинки»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85220"/>
            <a:ext cx="10515600" cy="922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Рассмотри внимательно картинки и запомни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704" y="1806401"/>
            <a:ext cx="1612557" cy="16125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902" y="1612811"/>
            <a:ext cx="1486363" cy="19997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254" y="1858147"/>
            <a:ext cx="2792627" cy="157085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68" y="4169711"/>
            <a:ext cx="2008793" cy="200879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978" y="5021890"/>
            <a:ext cx="1331633" cy="106530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112" y="3990047"/>
            <a:ext cx="1760172" cy="236812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275" y="4373595"/>
            <a:ext cx="1984573" cy="198457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205" y="4368406"/>
            <a:ext cx="2867220" cy="1612811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495460" y="3188259"/>
            <a:ext cx="112010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Нажми на картинки, которые запоминал</a:t>
            </a:r>
            <a:endParaRPr lang="ru-RU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818940" y="5896502"/>
            <a:ext cx="20217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Не верно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98400" y="5895936"/>
            <a:ext cx="20217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Не верно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937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20</Words>
  <Application>Microsoft Office PowerPoint</Application>
  <PresentationFormat>Широкоэкранный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Задание «Запомни картинки»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Запомни картинки</dc:title>
  <dc:creator>Мария Васильева</dc:creator>
  <cp:lastModifiedBy>Мария Васильева</cp:lastModifiedBy>
  <cp:revision>11</cp:revision>
  <dcterms:created xsi:type="dcterms:W3CDTF">2020-04-06T21:28:19Z</dcterms:created>
  <dcterms:modified xsi:type="dcterms:W3CDTF">2020-04-07T19:07:10Z</dcterms:modified>
</cp:coreProperties>
</file>