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4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308D3-DE14-4E82-B4C8-09CCA10304F1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8019E-507C-40EF-B65D-3E49FD4F57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itd3.mycdn.me/image?id=859407550458&amp;t=20&amp;plc=WEB&amp;tkn=*4klWMWDqzlkCWMbnoyq_q4vUiwc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28588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Деловая игра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643050"/>
            <a:ext cx="6400800" cy="3429024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Знатоки проектного метода»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Марина </a:t>
            </a:r>
            <a:r>
              <a:rPr lang="ru-RU"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Васильевна Кривошеина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1414"/>
            <a:ext cx="8486780" cy="1428761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5. Какой характер педагогической деятельности не является показателем высокого уровня владения педагогом технологии проектирования?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785926"/>
            <a:ext cx="8001056" cy="3852874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репродуктивный;</a:t>
            </a:r>
          </a:p>
          <a:p>
            <a:pPr algn="l"/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поисковый;   </a:t>
            </a:r>
          </a:p>
          <a:p>
            <a:pPr algn="l"/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творческий.</a:t>
            </a:r>
          </a:p>
          <a:p>
            <a:pPr algn="l"/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2832976_school-fram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59" y="0"/>
            <a:ext cx="913214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1714488"/>
            <a:ext cx="45720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Предлагаю проверить свои знания по теме «Проектная деятельность в ДОУ», разгадав небольшой кроссворд. Ответами на вопросы кроссворда являются хорошо Вам знакомые понятия и термины.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Удачи!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12832976_school-frame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59" y="0"/>
            <a:ext cx="9132141" cy="6480720"/>
          </a:xfrm>
          <a:prstGeom prst="rect">
            <a:avLst/>
          </a:prstGeom>
        </p:spPr>
      </p:pic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763713" y="908050"/>
          <a:ext cx="5942012" cy="417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1" name="Документ" r:id="rId4" imgW="6219006" imgH="4756479" progId="Word.Document.12">
                  <p:embed/>
                </p:oleObj>
              </mc:Choice>
              <mc:Fallback>
                <p:oleObj name="Документ" r:id="rId4" imgW="6219006" imgH="4756479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908050"/>
                        <a:ext cx="5942012" cy="4176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64320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 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 справились на отлично! 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держать!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http://www.stihi.ru/pics/2016/09/22/449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3357562"/>
            <a:ext cx="2000232" cy="14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04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8229600" cy="2786082"/>
          </a:xfrm>
        </p:spPr>
        <p:txBody>
          <a:bodyPr>
            <a:normAutofit/>
          </a:bodyPr>
          <a:lstStyle/>
          <a:p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http://anglolandnn.ru/images/SmileeFac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157160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52"/>
            <a:ext cx="7772400" cy="1428759"/>
          </a:xfrm>
        </p:spPr>
        <p:txBody>
          <a:bodyPr>
            <a:norm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БЛИЦ-ОПРОС</a:t>
            </a:r>
            <a:br>
              <a:rPr lang="ru-RU" sz="32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Команда «Стандарт»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7686684" cy="4500594"/>
          </a:xfrm>
        </p:spPr>
        <p:txBody>
          <a:bodyPr>
            <a:normAutofit/>
          </a:bodyPr>
          <a:lstStyle/>
          <a:p>
            <a:pPr marL="514350" indent="-514350"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/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Что такое педагогическое проектирование?</a:t>
            </a:r>
          </a:p>
          <a:p>
            <a:pPr marL="514350" indent="-514350"/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дань моде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догма профессиональной деятельности</a:t>
            </a:r>
          </a:p>
          <a:p>
            <a:pPr marL="514350" indent="-514350"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 педагогической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286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857256"/>
          </a:xfrm>
        </p:spPr>
        <p:txBody>
          <a:bodyPr>
            <a:normAutofit fontScale="90000"/>
          </a:bodyPr>
          <a:lstStyle/>
          <a:p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Назовите основные функции проектирования?</a:t>
            </a:r>
            <a:br>
              <a:rPr lang="ru-RU" sz="3100" b="1" i="1" dirty="0">
                <a:latin typeface="Times New Roman" pitchFamily="18" charset="0"/>
                <a:cs typeface="Times New Roman" pitchFamily="18" charset="0"/>
              </a:rPr>
            </a:b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8715436" cy="449581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наметить программу; 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подобрать средства дальнейших целевых действий.</a:t>
            </a:r>
          </a:p>
          <a:p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Что такое гипотеза?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короткая аннотация проекта;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опасение педагога о неудачной реализации проекта;</a:t>
            </a: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предположение, требующее объяснения и подтверждения.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500198"/>
          </a:xfrm>
        </p:spPr>
        <p:txBody>
          <a:bodyPr>
            <a:noAutofit/>
          </a:bodyPr>
          <a:lstStyle/>
          <a:p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4. Какое содержание педагогической деятельности не является  характерным для практического (исследовательского) этапа?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844824"/>
            <a:ext cx="8572560" cy="3857652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проектных мероприятий во взаимодействии воспитателя с коллегами и родителями;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выдвижение гипотезы;</a:t>
            </a:r>
          </a:p>
          <a:p>
            <a:pPr algn="l">
              <a:buFont typeface="Wingdings" pitchFamily="2" charset="2"/>
              <a:buChar char="Ø"/>
            </a:pP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открытый показ деятельности по теме проекта.</a:t>
            </a:r>
          </a:p>
          <a:p>
            <a:pPr algn="l"/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743852" cy="1071570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5. Презентуя проект,   педагог должен: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428736"/>
            <a:ext cx="8286808" cy="464347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показать свое превосходство над коллегами по решению обозначенной в проекте проблемы;</a:t>
            </a:r>
          </a:p>
          <a:p>
            <a:pPr algn="just">
              <a:buFont typeface="Wingdings" pitchFamily="2" charset="2"/>
              <a:buChar char="Ø"/>
            </a:pP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проявить себя как педагог, владеющий навыками разработки проекта как методического пособия, которое окажет практическую помощь коллегам;</a:t>
            </a:r>
          </a:p>
          <a:p>
            <a:pPr algn="just">
              <a:buFont typeface="Wingdings" pitchFamily="2" charset="2"/>
              <a:buChar char="Ø"/>
            </a:pP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привлечь внимание слушателей  и нацелить коллег на непременное использование  презентуемого проекта в практике их работы.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5012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52"/>
            <a:ext cx="7358114" cy="71438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Команда «ЕДИНСТВО»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000108"/>
            <a:ext cx="8501122" cy="550072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является основоположником проектного метода?</a:t>
            </a:r>
          </a:p>
          <a:p>
            <a:pPr marL="514350" indent="-514350"/>
            <a:endParaRPr lang="ru-RU" sz="28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 американский педагог демократ  Джон </a:t>
            </a:r>
            <a:r>
              <a:rPr lang="ru-RU" sz="28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Дьюи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великий русский педагог К. Д. Ушинский;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       французский психолог Ж. Пиаже, про которого говорят : «Он был первым среди равных».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3"/>
            <a:ext cx="7772400" cy="1000132"/>
          </a:xfrm>
        </p:spPr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2.Что такое проект?</a:t>
            </a:r>
            <a:endParaRPr lang="ru-RU" sz="32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286808" cy="4714908"/>
          </a:xfrm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цель, принятая и освоенная детьми, актуальная   для них;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это детская самодеятельность;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это конкретное практическое творческое дело;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это метод педагогически организованного освоения ребёнком окружающей среды.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285884"/>
          </a:xfrm>
        </p:spPr>
        <p:txBody>
          <a:bodyPr>
            <a:no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3. Какое из трех определений подчеркивает типы проекта по доминирующему виду  деятельности?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001056" cy="4143404"/>
          </a:xfrm>
        </p:spPr>
        <p:txBody>
          <a:bodyPr>
            <a:norm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</a:t>
            </a:r>
            <a:r>
              <a:rPr lang="ru-RU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коллективный;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i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    исследовательский;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i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      долгосрочный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volna.org/wp-content/uploads/2016/09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7143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14"/>
            <a:ext cx="7772400" cy="1928826"/>
          </a:xfrm>
        </p:spPr>
        <p:txBody>
          <a:bodyPr>
            <a:noAutofit/>
          </a:bodyPr>
          <a:lstStyle/>
          <a:p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4.Какой вид деятельности  следует исключить 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из заключительного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(контрольно – регулировочного) этапа проекта?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678865"/>
            <a:ext cx="8143932" cy="3786214"/>
          </a:xfrm>
        </p:spPr>
        <p:txBody>
          <a:bodyPr>
            <a:noAutofit/>
          </a:bodyPr>
          <a:lstStyle/>
          <a:p>
            <a:pPr marL="0" lvl="2"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сопоставление цели и результата проекта;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Wingdings" pitchFamily="2" charset="2"/>
              <a:buChar char="Ø"/>
            </a:pPr>
            <a:r>
              <a:rPr lang="ru-RU" sz="28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рефлексивная оценка проекта;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1" algn="just">
              <a:buFont typeface="Wingdings" pitchFamily="2" charset="2"/>
              <a:buChar char="Ø"/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выбор содержания и форм проектной </a:t>
            </a:r>
            <a:r>
              <a:rPr lang="ru-RU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каждому этапу проекта. </a:t>
            </a:r>
          </a:p>
          <a:p>
            <a:pPr algn="l"/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Экран (4:3)</PresentationFormat>
  <Paragraphs>69</Paragraphs>
  <Slides>14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Документ</vt:lpstr>
      <vt:lpstr>Деловая игра </vt:lpstr>
      <vt:lpstr>БЛИЦ-ОПРОС Команда «Стандарт»</vt:lpstr>
      <vt:lpstr> 2. Назовите основные функции проектирования? </vt:lpstr>
      <vt:lpstr> 4. Какое содержание педагогической деятельности не является  характерным для практического (исследовательского) этапа? </vt:lpstr>
      <vt:lpstr>5. Презентуя проект,   педагог должен:</vt:lpstr>
      <vt:lpstr>Команда «ЕДИНСТВО»</vt:lpstr>
      <vt:lpstr>2.Что такое проект?</vt:lpstr>
      <vt:lpstr>3. Какое из трех определений подчеркивает типы проекта по доминирующему виду  деятельности?</vt:lpstr>
      <vt:lpstr> 4.Какой вид деятельности  следует исключить  из заключительного  (контрольно – регулировочного) этапа проекта? </vt:lpstr>
      <vt:lpstr>5. Какой характер педагогической деятельности не является показателем высокого уровня владения педагогом технологии проектирования?</vt:lpstr>
      <vt:lpstr>Презентация PowerPoint</vt:lpstr>
      <vt:lpstr>Презентация PowerPoint</vt:lpstr>
      <vt:lpstr>Молодцы!  Вы справились на отлично!  Так держать!</vt:lpstr>
      <vt:lpstr>  Спасибо за внимание!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</dc:title>
  <dc:creator>Админ</dc:creator>
  <cp:lastModifiedBy>Марина Кривошеина</cp:lastModifiedBy>
  <cp:revision>28</cp:revision>
  <dcterms:created xsi:type="dcterms:W3CDTF">2018-02-01T12:52:51Z</dcterms:created>
  <dcterms:modified xsi:type="dcterms:W3CDTF">2020-08-24T16:21:58Z</dcterms:modified>
</cp:coreProperties>
</file>