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8" r:id="rId4"/>
    <p:sldId id="267" r:id="rId5"/>
    <p:sldId id="257" r:id="rId6"/>
    <p:sldId id="260" r:id="rId7"/>
    <p:sldId id="263" r:id="rId8"/>
    <p:sldId id="266" r:id="rId9"/>
    <p:sldId id="265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5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Моё домашнее животное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3643314"/>
            <a:ext cx="4214842" cy="321468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Проект подготовили:</a:t>
            </a:r>
          </a:p>
          <a:p>
            <a:pPr algn="ctr"/>
            <a:r>
              <a:rPr lang="ru-RU" i="1" dirty="0" smtClean="0"/>
              <a:t>Новиков Вадим</a:t>
            </a:r>
          </a:p>
          <a:p>
            <a:pPr algn="ctr"/>
            <a:r>
              <a:rPr lang="ru-RU" i="1" dirty="0" smtClean="0"/>
              <a:t>Воспитатель:</a:t>
            </a:r>
          </a:p>
          <a:p>
            <a:pPr algn="ctr"/>
            <a:r>
              <a:rPr lang="ru-RU" i="1" dirty="0" smtClean="0"/>
              <a:t>Терехова Наталия Анатольевна</a:t>
            </a:r>
          </a:p>
          <a:p>
            <a:pPr algn="ctr"/>
            <a:r>
              <a:rPr lang="ru-RU" i="1" dirty="0" smtClean="0"/>
              <a:t>МАДОУ №26 «Кораблик»</a:t>
            </a:r>
          </a:p>
          <a:p>
            <a:pPr algn="ctr"/>
            <a:endParaRPr lang="ru-RU" i="1" dirty="0" smtClean="0"/>
          </a:p>
          <a:p>
            <a:pPr algn="ctr"/>
            <a:r>
              <a:rPr lang="ru-RU" sz="1800" i="1" dirty="0" smtClean="0"/>
              <a:t>Г. Бердск 2018 г.</a:t>
            </a:r>
            <a:endParaRPr lang="ru-RU" sz="18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узнал много о жизни собак ,их росте и развитии ,как изменяется особь в период роста. </a:t>
            </a:r>
          </a:p>
          <a:p>
            <a:r>
              <a:rPr lang="ru-RU" dirty="0" smtClean="0"/>
              <a:t>Узнал ,какие условия необходимы в разные периоды роста собак.</a:t>
            </a:r>
          </a:p>
          <a:p>
            <a:r>
              <a:rPr lang="ru-RU" dirty="0" smtClean="0"/>
              <a:t>Хоть и на расстоянии ,я наблюдаю за ростом и развитием «нашего малыша» ,интересуюсь его жизнью ,при встречи с ним играю.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305800" cy="100013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Милая дворовая собака - </a:t>
            </a:r>
            <a:r>
              <a:rPr lang="ru-RU" sz="2800" dirty="0" err="1" smtClean="0"/>
              <a:t>Кусачка</a:t>
            </a:r>
            <a:r>
              <a:rPr lang="ru-RU" sz="2800" dirty="0" smtClean="0"/>
              <a:t> и её щенок – Борька.</a:t>
            </a:r>
            <a:endParaRPr lang="ru-RU" sz="2800" dirty="0"/>
          </a:p>
        </p:txBody>
      </p:sp>
      <p:pic>
        <p:nvPicPr>
          <p:cNvPr id="6" name="Picture 2" descr="F:\5V9lUOqxHJ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305800" cy="49292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 :Наблюдение за ростом и развитием детёныша собаки.</a:t>
            </a:r>
            <a:br>
              <a:rPr lang="ru-RU" dirty="0" smtClean="0"/>
            </a:br>
            <a:r>
              <a:rPr lang="ru-RU" dirty="0" smtClean="0"/>
              <a:t>Задачи:</a:t>
            </a:r>
            <a:br>
              <a:rPr lang="ru-RU" dirty="0" smtClean="0"/>
            </a:br>
            <a:r>
              <a:rPr lang="ru-RU" dirty="0" smtClean="0"/>
              <a:t>1)Узнать по –больше о собаках. </a:t>
            </a:r>
            <a:br>
              <a:rPr lang="ru-RU" dirty="0" smtClean="0"/>
            </a:br>
            <a:r>
              <a:rPr lang="ru-RU" dirty="0" smtClean="0"/>
              <a:t>2) Понаблюдать за развитием и ростом щенка с рождения до взрослой особи.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285719" y="714356"/>
            <a:ext cx="8572556" cy="107157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Больше года назад в нашем доме появилась собака по имени –</a:t>
            </a:r>
            <a:r>
              <a:rPr lang="ru-RU" sz="2400" dirty="0" err="1" smtClean="0"/>
              <a:t>Кусачка</a:t>
            </a:r>
            <a:r>
              <a:rPr lang="ru-RU" sz="2400" dirty="0" smtClean="0"/>
              <a:t>, в возрасте 3-х месяцев. Можно сказать «зашла в гости» и осталась жить.</a:t>
            </a:r>
            <a:endParaRPr lang="ru-RU" sz="2400" dirty="0"/>
          </a:p>
        </p:txBody>
      </p:sp>
      <p:pic>
        <p:nvPicPr>
          <p:cNvPr id="3" name="Picture 2" descr="F:\hPJWJoQHQE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7143800" cy="5040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93909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Собака</a:t>
            </a:r>
            <a:r>
              <a:rPr lang="ru-RU" sz="2800" dirty="0" smtClean="0"/>
              <a:t> (лат. </a:t>
            </a:r>
            <a:r>
              <a:rPr lang="ru-RU" sz="2800" i="1" dirty="0" err="1" smtClean="0"/>
              <a:t>Canis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lupus</a:t>
            </a:r>
            <a:r>
              <a:rPr lang="ru-RU" sz="2800" i="1" dirty="0" smtClean="0"/>
              <a:t> </a:t>
            </a:r>
            <a:r>
              <a:rPr lang="ru-RU" sz="2800" i="1" dirty="0" err="1" smtClean="0"/>
              <a:t>familiaris</a:t>
            </a:r>
            <a:r>
              <a:rPr lang="ru-RU" sz="2800" dirty="0" smtClean="0"/>
              <a:t>) — домашнее животное, одно из наиболее распространённых животных.</a:t>
            </a:r>
            <a:r>
              <a:rPr lang="ru-RU" sz="2400" dirty="0" smtClean="0"/>
              <a:t> Собаки известны своими способностями к обучению, любовью к игре. Выведены специальные породы собак, предназначенные для различных целей: охоты, охраны, тяги гужевого транспорта и </a:t>
            </a:r>
            <a:r>
              <a:rPr lang="ru-RU" sz="2400" dirty="0" err="1" smtClean="0"/>
              <a:t>т.д</a:t>
            </a:r>
            <a:r>
              <a:rPr lang="ru-RU" sz="2400" dirty="0" smtClean="0"/>
              <a:t> .</a:t>
            </a:r>
            <a:endParaRPr lang="ru-RU" sz="2800" dirty="0"/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0" y="2786058"/>
          <a:ext cx="6096000" cy="27432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/>
                        <a:t>Домен: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Эукариоты</a:t>
                      </a:r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0" y="3071810"/>
          <a:ext cx="6096000" cy="27432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/>
                        <a:t>Царство: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Животные</a:t>
                      </a:r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0" y="3357562"/>
          <a:ext cx="6096000" cy="27432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/>
                        <a:t>Тип: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Хордовые</a:t>
                      </a:r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0" y="3643314"/>
          <a:ext cx="6096000" cy="27432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/>
                        <a:t>Класс: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Млекопитающие</a:t>
                      </a:r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0" y="3929066"/>
          <a:ext cx="6096000" cy="27432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/>
                        <a:t>Отряд: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Хищные</a:t>
                      </a:r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0" y="4214818"/>
          <a:ext cx="6096000" cy="27432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/>
                        <a:t>Семейство: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Псовые</a:t>
                      </a:r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0" y="4500570"/>
          <a:ext cx="6096000" cy="274320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ru-RU" dirty="0"/>
                        <a:t>Род: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Волки</a:t>
                      </a:r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-285784" y="4786322"/>
          <a:ext cx="6381784" cy="274320"/>
        </p:xfrm>
        <a:graphic>
          <a:graphicData uri="http://schemas.openxmlformats.org/drawingml/2006/table">
            <a:tbl>
              <a:tblPr/>
              <a:tblGrid>
                <a:gridCol w="2767088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36146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r"/>
                      <a:r>
                        <a:rPr lang="ru-RU" dirty="0"/>
                        <a:t>Вид: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/>
                        <a:t>Волк</a:t>
                      </a:r>
                      <a:endParaRPr lang="ru-RU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" name="Прямоугольник 29"/>
          <p:cNvSpPr/>
          <p:nvPr/>
        </p:nvSpPr>
        <p:spPr>
          <a:xfrm>
            <a:off x="1357290" y="5000636"/>
            <a:ext cx="10715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8080"/>
                </a:solidFill>
              </a:rPr>
              <a:t>Подвид</a:t>
            </a:r>
            <a:r>
              <a:rPr lang="ru-RU" dirty="0" smtClean="0">
                <a:solidFill>
                  <a:prstClr val="black"/>
                </a:solidFill>
              </a:rPr>
              <a:t>: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214546" y="5000636"/>
            <a:ext cx="10595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Собака.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2050" name="AutoShape 2" descr="http://img.allzip.org/g/111/orig/78392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://popgun.ru/files/g/111/orig/25109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818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Ровно через год у нашей Кусачки появился детёныш.</a:t>
            </a: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2000240"/>
            <a:ext cx="5596114" cy="3147814"/>
          </a:xfrm>
          <a:prstGeom prst="rect">
            <a:avLst/>
          </a:prstGeom>
        </p:spPr>
      </p:pic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214678" y="5214951"/>
            <a:ext cx="56436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сутки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рождения.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Даже с закрытыми глазами может найти материнское молоко.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6072206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час после рождения. Рождается слепым.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44" name="Picture 4" descr="F:\f0p978uIT-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071678"/>
            <a:ext cx="2235532" cy="39775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704088"/>
            <a:ext cx="5572164" cy="7960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Малыш Борька растёт очень быстро.</a:t>
            </a:r>
            <a:endParaRPr lang="ru-RU" sz="2800" dirty="0"/>
          </a:p>
        </p:txBody>
      </p:sp>
      <p:sp>
        <p:nvSpPr>
          <p:cNvPr id="1026" name="AutoShape 2" descr="https://pp.userapi.com/c846320/v846320854/d126e/hPJWJoQHQEQ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pp.userapi.com/c846320/v846320854/d126e/hPJWJoQHQEQ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pp.userapi.com/c846320/v846320854/d126e/hPJWJoQHQEQ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F:\_axlfbSgVu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714488"/>
            <a:ext cx="2372463" cy="4143404"/>
          </a:xfrm>
          <a:prstGeom prst="rect">
            <a:avLst/>
          </a:prstGeom>
          <a:noFill/>
        </p:spPr>
      </p:pic>
      <p:pic>
        <p:nvPicPr>
          <p:cNvPr id="1027" name="Picture 3" descr="F:\nuh3X9c8Bd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714488"/>
            <a:ext cx="3143272" cy="3899314"/>
          </a:xfrm>
          <a:prstGeom prst="rect">
            <a:avLst/>
          </a:prstGeom>
          <a:noFill/>
        </p:spPr>
      </p:pic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0" y="5643578"/>
            <a:ext cx="435768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неделю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рождения.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Появляются </a:t>
            </a:r>
            <a:r>
              <a:rPr lang="ru-RU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щельки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глаз.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Малоподвижен.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4000464" y="5857892"/>
            <a:ext cx="51435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1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месяц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рождения . Малыш хорошо видит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,активно двигается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 комнате.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28726" y="714356"/>
            <a:ext cx="45719" cy="8675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1643050"/>
            <a:ext cx="2468880" cy="4389120"/>
          </a:xfrm>
        </p:spPr>
      </p:pic>
      <p:pic>
        <p:nvPicPr>
          <p:cNvPr id="7" name="Picture 2" descr="F:\gJwwStzVaP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1928802"/>
            <a:ext cx="4901854" cy="2757293"/>
          </a:xfrm>
          <a:prstGeom prst="rect">
            <a:avLst/>
          </a:prstGeom>
          <a:noFill/>
        </p:spPr>
      </p:pic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643306" y="4643446"/>
            <a:ext cx="492922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 3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месяца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рождения. Борька  самостоятельно кушает разнообразную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пищу. Приучен к собачьему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ло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тку.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14348" y="6000768"/>
            <a:ext cx="742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Через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2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месяца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рождения. 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Борька питается материнским молоком ,и пробует молочные каши.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F:\pfDmUoR76w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2214554"/>
            <a:ext cx="5220228" cy="293637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000232" y="5214950"/>
            <a:ext cx="5214974" cy="150019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Через 4,5 месяца после рождения. Очень активный щенок . Хорошо поддаётся дрессировке.</a:t>
            </a:r>
          </a:p>
          <a:p>
            <a:r>
              <a:rPr lang="ru-RU" dirty="0" smtClean="0"/>
              <a:t>Живёт уже у новых хозяев. Любимец семьи.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282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Моё домашнее животное</vt:lpstr>
      <vt:lpstr>Милая дворовая собака - Кусачка и её щенок – Борька.</vt:lpstr>
      <vt:lpstr>Цель :Наблюдение за ростом и развитием детёныша собаки. Задачи: 1)Узнать по –больше о собаках.  2) Понаблюдать за развитием и ростом щенка с рождения до взрослой особи. </vt:lpstr>
      <vt:lpstr>Больше года назад в нашем доме появилась собака по имени –Кусачка, в возрасте 3-х месяцев. Можно сказать «зашла в гости» и осталась жить.</vt:lpstr>
      <vt:lpstr> Собака (лат. Canis lupus familiaris) — домашнее животное, одно из наиболее распространённых животных. Собаки известны своими способностями к обучению, любовью к игре. Выведены специальные породы собак, предназначенные для различных целей: охоты, охраны, тяги гужевого транспорта и т.д .</vt:lpstr>
      <vt:lpstr>Ровно через год у нашей Кусачки появился детёныш.</vt:lpstr>
      <vt:lpstr>Малыш Борька растёт очень быстро.</vt:lpstr>
      <vt:lpstr>Слайд 8</vt:lpstr>
      <vt:lpstr>Слайд 9</vt:lpstr>
      <vt:lpstr>Вывод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домашнее животное</dc:title>
  <dc:creator>Пользователь</dc:creator>
  <cp:lastModifiedBy>Vera</cp:lastModifiedBy>
  <cp:revision>10</cp:revision>
  <dcterms:modified xsi:type="dcterms:W3CDTF">2020-08-21T17:18:30Z</dcterms:modified>
</cp:coreProperties>
</file>