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373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84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227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27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97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0093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93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8760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07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27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699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8317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336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7537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3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3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06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2E34F-A8E0-4C72-B1AE-024A549E1FC3}" type="datetimeFigureOut">
              <a:rPr lang="ru-RU" smtClean="0"/>
              <a:t>01.02.2020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AC3EB-7269-4D54-9209-50F5E8980C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1818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8879" y="344774"/>
            <a:ext cx="9963461" cy="4901783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Семинар-практикум </a:t>
            </a:r>
            <a:b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«Современные педагогические технологии 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 рамках реализации ФГОС ДО»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8763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4616" y="284813"/>
            <a:ext cx="10597706" cy="128915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«В мире педагогических технологий» </a:t>
            </a:r>
            <a:endParaRPr lang="ru-RU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1973" y="1573967"/>
            <a:ext cx="10162992" cy="4332158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Технология 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– это совокупность приемов, применяемых в каком-либо деле, мастерстве, искусстве (толковый словарь).</a:t>
            </a:r>
          </a:p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Педагогическая технология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 - это совокупность психолого-педагогических установок, определяющих специальный набор и компоновку форм, методов, способов, приёмов обучения, воспитательных средств; она </a:t>
            </a:r>
            <a:r>
              <a:rPr lang="ru-RU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есть организационно 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- методический инструментарий педагогического процесса </a:t>
            </a:r>
            <a:r>
              <a:rPr lang="ru-RU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 (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Б.Т</a:t>
            </a:r>
            <a:r>
              <a:rPr lang="ru-RU" dirty="0" smtClean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 Лихачёв</a:t>
            </a:r>
            <a:r>
              <a:rPr lang="ru-RU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989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sz="40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 Основные требования (критерии) педагогической технологии:</a:t>
            </a:r>
            <a:br>
              <a:rPr lang="ru-RU" sz="40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4000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Концептуальность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Системность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Управляемость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Эффективность</a:t>
            </a:r>
          </a:p>
          <a:p>
            <a:pPr lvl="0" algn="ctr"/>
            <a:r>
              <a:rPr lang="ru-RU" sz="36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Воспроизводимость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155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314792"/>
            <a:ext cx="9905999" cy="6265889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Концептуальность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опора на определенную научную концепцию, включающую философское, психологическое, дидактическое и социально-педагогическое обоснование достижения образовательных целей.</a:t>
            </a:r>
          </a:p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технология должна обладать всеми признаками системы:</a:t>
            </a:r>
          </a:p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логикой процесса,</a:t>
            </a:r>
          </a:p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взаимосвязью его частей,</a:t>
            </a:r>
          </a:p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 целостностью.</a:t>
            </a:r>
          </a:p>
          <a:p>
            <a:pPr marL="0" indent="457200" algn="just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Управляемость – 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диагностического целеполагания, планирования, проектирования процесса обучения, поэтапной диагностики, варьирования средств и методов с целью коррекции результатов.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043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348342"/>
            <a:ext cx="9905999" cy="6052457"/>
          </a:xfrm>
        </p:spPr>
        <p:txBody>
          <a:bodyPr>
            <a:normAutofit lnSpcReduction="10000"/>
          </a:bodyPr>
          <a:lstStyle/>
          <a:p>
            <a:pPr marL="0" indent="457200" algn="just"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–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современные педагогические технологии, существующие в конкретных условиях, должны быть эффективными по результатам и оптимальными по затратам, гарантировать достижение определенного стандарта обучения.</a:t>
            </a:r>
          </a:p>
          <a:p>
            <a:pPr marL="0" indent="457200"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Воспроизводимость –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применения (повторения, воспроизведения) образовательной технологии в образовательных учреждениях, т.е. технология как педагогический инструмент должна быть гарантированно эффективна в руках любого педагога, использующего ее, независимо от его опыта, стажа, возраста и личностных особенностей.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6939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2" y="429833"/>
            <a:ext cx="10513558" cy="91999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Структура образовательной технологии</a:t>
            </a:r>
            <a:br>
              <a:rPr lang="ru-RU" sz="3200" b="1" dirty="0">
                <a:solidFill>
                  <a:srgbClr val="00206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</a:br>
            <a:endParaRPr lang="ru-RU" sz="3200" b="1" dirty="0">
              <a:solidFill>
                <a:srgbClr val="00206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233714"/>
            <a:ext cx="10191068" cy="4847771"/>
          </a:xfrm>
        </p:spPr>
        <p:txBody>
          <a:bodyPr>
            <a:normAutofit/>
          </a:bodyPr>
          <a:lstStyle/>
          <a:p>
            <a:pPr marL="0" indent="457200" algn="just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образовательной технологии состоит из </a:t>
            </a:r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 частей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457200" algn="just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Концептуальная часть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научная база технологии, т.е. психолого-педагогические идеи, которые заложены в ее фундамент.</a:t>
            </a:r>
          </a:p>
          <a:p>
            <a:pPr marL="0" lvl="0" indent="457200" algn="just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Содержательная часть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общие, конкретные цели и содержание учебного материала.</a:t>
            </a:r>
          </a:p>
          <a:p>
            <a:pPr marL="0" lvl="0" indent="457200" algn="just">
              <a:buNone/>
            </a:pPr>
            <a:r>
              <a:rPr lang="ru-RU" b="1" u="sng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Процессуальная часть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совокупность форм и методов учебной деятельности детей, методов и форм работы педагога, деятельности педагога по управлению процессом усвоения материала, диагностика обучающего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5243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17</TotalTime>
  <Words>24</Words>
  <Application>Microsoft Office PowerPoint</Application>
  <PresentationFormat>Широкоэкранный</PresentationFormat>
  <Paragraphs>23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Batang</vt:lpstr>
      <vt:lpstr>Times New Roman</vt:lpstr>
      <vt:lpstr>Trebuchet MS</vt:lpstr>
      <vt:lpstr>Tw Cen MT</vt:lpstr>
      <vt:lpstr>Контур</vt:lpstr>
      <vt:lpstr>Семинар-практикум   «Современные педагогические технологии  в рамках реализации ФГОС ДО» </vt:lpstr>
      <vt:lpstr>«В мире педагогических технологий» </vt:lpstr>
      <vt:lpstr>  Основные требования (критерии) педагогической технологии: </vt:lpstr>
      <vt:lpstr>Презентация PowerPoint</vt:lpstr>
      <vt:lpstr>Презентация PowerPoint</vt:lpstr>
      <vt:lpstr>Структура образовательной технологии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Семинар-практикум   «Современные педагогические технологии  в рамках реализации ФГОС ДО» </dc:title>
  <dc:creator>DS</dc:creator>
  <cp:lastModifiedBy>RePack by Diakov</cp:lastModifiedBy>
  <cp:revision>3</cp:revision>
  <dcterms:created xsi:type="dcterms:W3CDTF">2018-02-06T04:04:30Z</dcterms:created>
  <dcterms:modified xsi:type="dcterms:W3CDTF">2020-02-01T02:27:31Z</dcterms:modified>
</cp:coreProperties>
</file>