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3" r:id="rId8"/>
    <p:sldId id="270" r:id="rId9"/>
    <p:sldId id="264" r:id="rId10"/>
    <p:sldId id="265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648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116AC17-0814-4B01-9290-5854292EED0F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A2A032-AD70-4F2A-A3C1-CD33BF745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7356" y="2000240"/>
            <a:ext cx="5283946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«Четвёртый</a:t>
            </a:r>
          </a:p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лишний?»</a:t>
            </a:r>
            <a:endParaRPr lang="ru-RU" sz="6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1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6" y="500042"/>
            <a:ext cx="2071702" cy="2019121"/>
          </a:xfrm>
          <a:prstGeom prst="rect">
            <a:avLst/>
          </a:prstGeom>
        </p:spPr>
      </p:pic>
      <p:pic>
        <p:nvPicPr>
          <p:cNvPr id="6" name="Рисунок 5" descr="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28596" y="500042"/>
            <a:ext cx="1643074" cy="1520964"/>
          </a:xfrm>
          <a:prstGeom prst="rect">
            <a:avLst/>
          </a:prstGeom>
        </p:spPr>
      </p:pic>
      <p:pic>
        <p:nvPicPr>
          <p:cNvPr id="7" name="Рисунок 6" descr="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2893" y="3886368"/>
            <a:ext cx="3249041" cy="2971631"/>
          </a:xfrm>
          <a:prstGeom prst="rect">
            <a:avLst/>
          </a:prstGeom>
        </p:spPr>
      </p:pic>
      <p:pic>
        <p:nvPicPr>
          <p:cNvPr id="8" name="Рисунок 7" descr="пчел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72198" y="3786998"/>
            <a:ext cx="2568512" cy="25709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00166" y="1142984"/>
            <a:ext cx="52738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Дидактическая игра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259111_T_yjY_MqFYU.jpg"/>
          <p:cNvPicPr>
            <a:picLocks noChangeAspect="1"/>
          </p:cNvPicPr>
          <p:nvPr/>
        </p:nvPicPr>
        <p:blipFill>
          <a:blip r:embed="rId2">
            <a:lum contrast="10000"/>
          </a:blip>
          <a:srcRect l="9023" t="48292" r="2814" b="7289"/>
          <a:stretch>
            <a:fillRect/>
          </a:stretch>
        </p:blipFill>
        <p:spPr>
          <a:xfrm>
            <a:off x="785786" y="3714752"/>
            <a:ext cx="7500990" cy="274684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113259111_T_yjY_MqFYU.jpg"/>
          <p:cNvPicPr>
            <a:picLocks noChangeAspect="1"/>
          </p:cNvPicPr>
          <p:nvPr/>
        </p:nvPicPr>
        <p:blipFill>
          <a:blip r:embed="rId2">
            <a:lum contrast="10000"/>
          </a:blip>
          <a:srcRect l="9023" t="3872" r="2814" b="53645"/>
          <a:stretch>
            <a:fillRect/>
          </a:stretch>
        </p:blipFill>
        <p:spPr>
          <a:xfrm>
            <a:off x="785786" y="571479"/>
            <a:ext cx="7500990" cy="2627109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00226"/>
            <a:ext cx="1440160" cy="156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296084"/>
            <a:ext cx="1453523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357166"/>
            <a:ext cx="48615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Молодцы !!!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5715016"/>
            <a:ext cx="184731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endParaRPr lang="ru-RU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259104__cH7rJgOFQ.jpg"/>
          <p:cNvPicPr>
            <a:picLocks noChangeAspect="1"/>
          </p:cNvPicPr>
          <p:nvPr/>
        </p:nvPicPr>
        <p:blipFill>
          <a:blip r:embed="rId2"/>
          <a:srcRect l="10265" t="48291" b="7289"/>
          <a:stretch>
            <a:fillRect/>
          </a:stretch>
        </p:blipFill>
        <p:spPr>
          <a:xfrm>
            <a:off x="824624" y="3500437"/>
            <a:ext cx="7533590" cy="2710435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113259104__cH7rJgOFQ.jpg"/>
          <p:cNvPicPr>
            <a:picLocks noChangeAspect="1"/>
          </p:cNvPicPr>
          <p:nvPr/>
        </p:nvPicPr>
        <p:blipFill>
          <a:blip r:embed="rId2"/>
          <a:srcRect l="10265" t="3872" b="53645"/>
          <a:stretch>
            <a:fillRect/>
          </a:stretch>
        </p:blipFill>
        <p:spPr>
          <a:xfrm>
            <a:off x="857224" y="500042"/>
            <a:ext cx="7473952" cy="257176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83" b="93250" l="10000" r="9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445" t="5212" r="12110" b="5992"/>
          <a:stretch/>
        </p:blipFill>
        <p:spPr bwMode="auto">
          <a:xfrm>
            <a:off x="4788024" y="862456"/>
            <a:ext cx="1692414" cy="1846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15" y="4077072"/>
            <a:ext cx="16954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259105__i04If4zw_Q.jpg"/>
          <p:cNvPicPr>
            <a:picLocks noChangeAspect="1"/>
          </p:cNvPicPr>
          <p:nvPr/>
        </p:nvPicPr>
        <p:blipFill>
          <a:blip r:embed="rId2"/>
          <a:srcRect l="6539" t="7289" r="2814" b="53417"/>
          <a:stretch>
            <a:fillRect/>
          </a:stretch>
        </p:blipFill>
        <p:spPr>
          <a:xfrm>
            <a:off x="857224" y="571480"/>
            <a:ext cx="7482354" cy="2357454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113259105__i04If4zw_Q.jpg"/>
          <p:cNvPicPr>
            <a:picLocks noChangeAspect="1"/>
          </p:cNvPicPr>
          <p:nvPr/>
        </p:nvPicPr>
        <p:blipFill>
          <a:blip r:embed="rId2"/>
          <a:srcRect l="6539" t="49772" r="2814" b="7289"/>
          <a:stretch>
            <a:fillRect/>
          </a:stretch>
        </p:blipFill>
        <p:spPr>
          <a:xfrm>
            <a:off x="857224" y="3429000"/>
            <a:ext cx="7469728" cy="257176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502" y="826282"/>
            <a:ext cx="16954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790959"/>
            <a:ext cx="16954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259106_2B12C4bm5zk.jpg"/>
          <p:cNvPicPr>
            <a:picLocks noChangeAspect="1"/>
          </p:cNvPicPr>
          <p:nvPr/>
        </p:nvPicPr>
        <p:blipFill>
          <a:blip r:embed="rId2">
            <a:lum contrast="10000"/>
          </a:blip>
          <a:srcRect l="7781" t="49460" r="4056" b="9903"/>
          <a:stretch>
            <a:fillRect/>
          </a:stretch>
        </p:blipFill>
        <p:spPr>
          <a:xfrm>
            <a:off x="857224" y="642918"/>
            <a:ext cx="7429552" cy="250033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113259106_2B12C4bm5zk.jpg"/>
          <p:cNvPicPr>
            <a:picLocks noChangeAspect="1"/>
          </p:cNvPicPr>
          <p:nvPr/>
        </p:nvPicPr>
        <p:blipFill>
          <a:blip r:embed="rId2">
            <a:lum contrast="10000"/>
          </a:blip>
          <a:srcRect l="7781" t="2381" r="4056" b="51927"/>
          <a:stretch>
            <a:fillRect/>
          </a:stretch>
        </p:blipFill>
        <p:spPr>
          <a:xfrm>
            <a:off x="857224" y="3857628"/>
            <a:ext cx="7429552" cy="2428892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052736"/>
            <a:ext cx="16954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12739"/>
            <a:ext cx="1296144" cy="1412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259107_7wH32h8YsKw.jpg"/>
          <p:cNvPicPr>
            <a:picLocks noChangeAspect="1"/>
          </p:cNvPicPr>
          <p:nvPr/>
        </p:nvPicPr>
        <p:blipFill>
          <a:blip r:embed="rId2">
            <a:lum contrast="10000"/>
          </a:blip>
          <a:srcRect l="7450" t="5125" r="3145" b="52164"/>
          <a:stretch>
            <a:fillRect/>
          </a:stretch>
        </p:blipFill>
        <p:spPr>
          <a:xfrm>
            <a:off x="857224" y="571480"/>
            <a:ext cx="7406692" cy="2571768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113259107_7wH32h8YsKw.jpg"/>
          <p:cNvPicPr>
            <a:picLocks noChangeAspect="1"/>
          </p:cNvPicPr>
          <p:nvPr/>
        </p:nvPicPr>
        <p:blipFill>
          <a:blip r:embed="rId2">
            <a:lum contrast="10000"/>
          </a:blip>
          <a:srcRect l="7450" t="52962" r="3145" b="7744"/>
          <a:stretch>
            <a:fillRect/>
          </a:stretch>
        </p:blipFill>
        <p:spPr>
          <a:xfrm>
            <a:off x="928662" y="3721697"/>
            <a:ext cx="7358114" cy="2350509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33439"/>
            <a:ext cx="16954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973026"/>
            <a:ext cx="1482528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259108_Ac628E8RAwM.jpg"/>
          <p:cNvPicPr>
            <a:picLocks noChangeAspect="1"/>
          </p:cNvPicPr>
          <p:nvPr/>
        </p:nvPicPr>
        <p:blipFill>
          <a:blip r:embed="rId2"/>
          <a:srcRect l="9934" t="46023" b="9658"/>
          <a:stretch>
            <a:fillRect/>
          </a:stretch>
        </p:blipFill>
        <p:spPr>
          <a:xfrm>
            <a:off x="928662" y="500042"/>
            <a:ext cx="7429552" cy="2663187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113259108_Ac628E8RAwM.jpg"/>
          <p:cNvPicPr>
            <a:picLocks noChangeAspect="1"/>
          </p:cNvPicPr>
          <p:nvPr/>
        </p:nvPicPr>
        <p:blipFill>
          <a:blip r:embed="rId2"/>
          <a:srcRect l="9934" t="1705" b="54204"/>
          <a:stretch>
            <a:fillRect/>
          </a:stretch>
        </p:blipFill>
        <p:spPr>
          <a:xfrm>
            <a:off x="857224" y="3703893"/>
            <a:ext cx="7572428" cy="2573103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083" y="907710"/>
            <a:ext cx="1296144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14550"/>
            <a:ext cx="1264239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259109_cXvVodn1Ll8.jpg"/>
          <p:cNvPicPr>
            <a:picLocks noChangeAspect="1"/>
          </p:cNvPicPr>
          <p:nvPr/>
        </p:nvPicPr>
        <p:blipFill>
          <a:blip r:embed="rId2"/>
          <a:srcRect l="6539" t="50000" r="2814" b="5581"/>
          <a:stretch>
            <a:fillRect/>
          </a:stretch>
        </p:blipFill>
        <p:spPr>
          <a:xfrm>
            <a:off x="928662" y="3786190"/>
            <a:ext cx="7429552" cy="2569811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113259109_cXvVodn1Ll8.jpg"/>
          <p:cNvPicPr>
            <a:picLocks noChangeAspect="1"/>
          </p:cNvPicPr>
          <p:nvPr/>
        </p:nvPicPr>
        <p:blipFill>
          <a:blip r:embed="rId2"/>
          <a:srcRect l="6539" t="3872" r="2814" b="51936"/>
          <a:stretch>
            <a:fillRect/>
          </a:stretch>
        </p:blipFill>
        <p:spPr>
          <a:xfrm>
            <a:off x="928662" y="571480"/>
            <a:ext cx="7358114" cy="260726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0197" y="628749"/>
            <a:ext cx="1038322" cy="1246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8326" y="4142748"/>
            <a:ext cx="1529888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Image.jpg"/>
          <p:cNvPicPr>
            <a:picLocks noChangeAspect="1"/>
          </p:cNvPicPr>
          <p:nvPr/>
        </p:nvPicPr>
        <p:blipFill>
          <a:blip r:embed="rId2">
            <a:lum contrast="20000"/>
          </a:blip>
          <a:srcRect l="9375" t="48925" r="2343" b="8079"/>
          <a:stretch>
            <a:fillRect/>
          </a:stretch>
        </p:blipFill>
        <p:spPr>
          <a:xfrm>
            <a:off x="571472" y="3643314"/>
            <a:ext cx="8143932" cy="2857520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getImage.jpg"/>
          <p:cNvPicPr>
            <a:picLocks noChangeAspect="1"/>
          </p:cNvPicPr>
          <p:nvPr/>
        </p:nvPicPr>
        <p:blipFill>
          <a:blip r:embed="rId2">
            <a:lum contrast="20000"/>
          </a:blip>
          <a:srcRect l="9271" t="3636" r="1667" b="55518"/>
          <a:stretch>
            <a:fillRect/>
          </a:stretch>
        </p:blipFill>
        <p:spPr>
          <a:xfrm>
            <a:off x="571472" y="428604"/>
            <a:ext cx="8143900" cy="2714644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781" y="1052736"/>
            <a:ext cx="16954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3281" y="4221088"/>
            <a:ext cx="1147611" cy="125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259110_kxSzY_E5dqk.jpg"/>
          <p:cNvPicPr>
            <a:picLocks noChangeAspect="1"/>
          </p:cNvPicPr>
          <p:nvPr/>
        </p:nvPicPr>
        <p:blipFill>
          <a:blip r:embed="rId2"/>
          <a:srcRect l="9023" t="50000" r="2814" b="5581"/>
          <a:stretch>
            <a:fillRect/>
          </a:stretch>
        </p:blipFill>
        <p:spPr>
          <a:xfrm>
            <a:off x="714348" y="3696641"/>
            <a:ext cx="7715304" cy="2589879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" name="Рисунок 2" descr="113259110_kxSzY_E5dqk.jpg"/>
          <p:cNvPicPr>
            <a:picLocks noChangeAspect="1"/>
          </p:cNvPicPr>
          <p:nvPr/>
        </p:nvPicPr>
        <p:blipFill>
          <a:blip r:embed="rId2"/>
          <a:srcRect l="9023" t="3872" r="2814" b="50228"/>
          <a:stretch>
            <a:fillRect/>
          </a:stretch>
        </p:blipFill>
        <p:spPr>
          <a:xfrm>
            <a:off x="714348" y="500041"/>
            <a:ext cx="7715304" cy="2919502"/>
          </a:xfrm>
          <a:prstGeom prst="rect">
            <a:avLst/>
          </a:prstGeom>
          <a:ln>
            <a:solidFill>
              <a:schemeClr val="accent5">
                <a:lumMod val="75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651" y="1188004"/>
            <a:ext cx="16954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3565" y="4293096"/>
            <a:ext cx="169545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139</TotalTime>
  <Words>9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Юлия</cp:lastModifiedBy>
  <cp:revision>11</cp:revision>
  <dcterms:created xsi:type="dcterms:W3CDTF">2014-10-26T19:38:54Z</dcterms:created>
  <dcterms:modified xsi:type="dcterms:W3CDTF">2019-12-12T19:35:31Z</dcterms:modified>
</cp:coreProperties>
</file>