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C7755-1C30-4F14-AD6B-567D1110C98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4712-3D10-468A-9F2D-B3F32EF23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C7755-1C30-4F14-AD6B-567D1110C98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4712-3D10-468A-9F2D-B3F32EF23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C7755-1C30-4F14-AD6B-567D1110C98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4712-3D10-468A-9F2D-B3F32EF23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C7755-1C30-4F14-AD6B-567D1110C98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4712-3D10-468A-9F2D-B3F32EF23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C7755-1C30-4F14-AD6B-567D1110C98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4712-3D10-468A-9F2D-B3F32EF23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C7755-1C30-4F14-AD6B-567D1110C98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4712-3D10-468A-9F2D-B3F32EF23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C7755-1C30-4F14-AD6B-567D1110C98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4712-3D10-468A-9F2D-B3F32EF23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C7755-1C30-4F14-AD6B-567D1110C98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4712-3D10-468A-9F2D-B3F32EF23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C7755-1C30-4F14-AD6B-567D1110C98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4712-3D10-468A-9F2D-B3F32EF23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C7755-1C30-4F14-AD6B-567D1110C98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4712-3D10-468A-9F2D-B3F32EF23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C7755-1C30-4F14-AD6B-567D1110C98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284712-3D10-468A-9F2D-B3F32EF23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C7755-1C30-4F14-AD6B-567D1110C980}" type="datetimeFigureOut">
              <a:rPr lang="ru-RU" smtClean="0"/>
              <a:pPr/>
              <a:t>04.07.2018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284712-3D10-468A-9F2D-B3F32EF23A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542928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err="1" smtClean="0"/>
              <a:t>Сказкотерапия</a:t>
            </a:r>
            <a:r>
              <a:rPr lang="ru-RU" sz="2400" dirty="0" smtClean="0"/>
              <a:t>:</a:t>
            </a:r>
            <a:br>
              <a:rPr lang="ru-RU" sz="2400" dirty="0" smtClean="0"/>
            </a:br>
            <a:r>
              <a:rPr lang="ru-RU" sz="4900" b="1" dirty="0" smtClean="0"/>
              <a:t>СКАЗКА ПРО СТАРЫЕ ВЕЩИ</a:t>
            </a:r>
            <a:br>
              <a:rPr lang="ru-RU" sz="49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1300" b="1" dirty="0"/>
              <a:t/>
            </a:r>
            <a:br>
              <a:rPr lang="ru-RU" sz="1300" b="1" dirty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/>
              <a:t/>
            </a:r>
            <a:br>
              <a:rPr lang="ru-RU" sz="1300" b="1" dirty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/>
              <a:t/>
            </a:r>
            <a:br>
              <a:rPr lang="ru-RU" sz="1300" b="1" dirty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/>
              <a:t/>
            </a:r>
            <a:br>
              <a:rPr lang="ru-RU" sz="1300" b="1" dirty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/>
              <a:t/>
            </a:r>
            <a:br>
              <a:rPr lang="ru-RU" sz="1300" b="1" dirty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/>
              <a:t/>
            </a:r>
            <a:br>
              <a:rPr lang="ru-RU" sz="1300" b="1" dirty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 smtClean="0"/>
              <a:t>Подготовила</a:t>
            </a:r>
            <a:r>
              <a:rPr lang="ru-RU" sz="1300" b="1" dirty="0" smtClean="0"/>
              <a:t>: воспитатель высшей квалификационной категории </a:t>
            </a:r>
            <a:r>
              <a:rPr lang="ru-RU" sz="1300" b="1" dirty="0" err="1" smtClean="0"/>
              <a:t>Жаак</a:t>
            </a:r>
            <a:r>
              <a:rPr lang="ru-RU" sz="1300" b="1" dirty="0" smtClean="0"/>
              <a:t> Марина Геннадьевна</a:t>
            </a:r>
            <a:br>
              <a:rPr lang="ru-RU" sz="1300" b="1" dirty="0" smtClean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600" b="1" dirty="0" smtClean="0"/>
              <a:t>2018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57166"/>
            <a:ext cx="6400800" cy="571504"/>
          </a:xfrm>
          <a:noFill/>
        </p:spPr>
        <p:txBody>
          <a:bodyPr>
            <a:normAutofit/>
          </a:bodyPr>
          <a:lstStyle/>
          <a:p>
            <a:r>
              <a:rPr lang="ru-RU" sz="1200" b="1" dirty="0" smtClean="0">
                <a:solidFill>
                  <a:schemeClr val="tx1"/>
                </a:solidFill>
              </a:rPr>
              <a:t>Государственное бюджетное дошкольное образовательное учреждение </a:t>
            </a:r>
          </a:p>
          <a:p>
            <a:r>
              <a:rPr lang="ru-RU" sz="1200" b="1" dirty="0" smtClean="0">
                <a:solidFill>
                  <a:schemeClr val="tx1"/>
                </a:solidFill>
              </a:rPr>
              <a:t>детский сад № 16 </a:t>
            </a:r>
            <a:r>
              <a:rPr lang="ru-RU" sz="1200" b="1" dirty="0" err="1" smtClean="0">
                <a:solidFill>
                  <a:schemeClr val="tx1"/>
                </a:solidFill>
              </a:rPr>
              <a:t>Колпинского</a:t>
            </a:r>
            <a:r>
              <a:rPr lang="ru-RU" sz="1200" b="1" dirty="0" smtClean="0">
                <a:solidFill>
                  <a:schemeClr val="tx1"/>
                </a:solidFill>
              </a:rPr>
              <a:t> района Санкт-Петербурга</a:t>
            </a:r>
            <a:endParaRPr lang="ru-RU" sz="1200" b="1" dirty="0">
              <a:solidFill>
                <a:schemeClr val="tx1"/>
              </a:solidFill>
            </a:endParaRPr>
          </a:p>
        </p:txBody>
      </p:sp>
      <p:pic>
        <p:nvPicPr>
          <p:cNvPr id="22530" name="Picture 2" descr="http://cdn4.imgbb.ru/user/2/26359/201407/d92ca627f62e9aa1d4bdbb3fd87948a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357430"/>
            <a:ext cx="4400550" cy="32518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/>
              <a:t>Жили-были в одном старом при старом чулане никому не нужные и заброшенные вещи. Они лежали там так долго, что никто уже не помнит сколько, и никто за ними не приходил. Но они очень надеялись, что наступит день, когда за ними придут и заберут их. 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1026" name="Picture 2" descr="http://cdn4.imgbb.ru/user/2/26359/201407/d92ca627f62e9aa1d4bdbb3fd87948a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1571612"/>
            <a:ext cx="6356350" cy="46970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Autofit/>
          </a:bodyPr>
          <a:lstStyle/>
          <a:p>
            <a:r>
              <a:rPr lang="ru-RU" sz="1600" dirty="0"/>
              <a:t>Но однажды старый и ворчливый башмак не выдержал, тяжело вздохнул и сказал: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– Наверное, мы так и останемся здесь лежать вечно, и никто за нами не придет. 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3076" name="Picture 4" descr="http://www.stihi.ru/pics/2011/03/07/452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000240"/>
            <a:ext cx="5295900" cy="3733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/>
              <a:t>Но еще не совсем старый по меркам некоторых вещей, но дырявый зонтик ответил ему: 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– Почему ты так думаешь, обязательно кто-нибудь придет за нами и заберет нас отсюда. 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2050" name="Picture 2" descr="https://prlime.ru/image/cache/data/products/center-prestige/cpr_28060-700x7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4480" y="1214422"/>
            <a:ext cx="5334000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>– Кому мы нужны? – не унимался башмак. Мы ведь старые и никому не нужные вещи. </a:t>
            </a:r>
            <a:br>
              <a:rPr lang="ru-RU" sz="1800" dirty="0" smtClean="0"/>
            </a:br>
            <a:r>
              <a:rPr lang="ru-RU" sz="1800" dirty="0" smtClean="0"/>
              <a:t>Но тогда зонтик сказал ему: </a:t>
            </a:r>
            <a:br>
              <a:rPr lang="ru-RU" sz="1800" dirty="0" smtClean="0"/>
            </a:br>
            <a:r>
              <a:rPr lang="ru-RU" sz="1800" dirty="0" smtClean="0"/>
              <a:t>– Это ты старый и никому не нужный, а я еще пригожусь. Вот заштопают мою дырочку и я снова смогу защищать людей от дождя и солнца. </a:t>
            </a:r>
            <a:endParaRPr lang="ru-RU" sz="1800" dirty="0"/>
          </a:p>
        </p:txBody>
      </p:sp>
      <p:pic>
        <p:nvPicPr>
          <p:cNvPr id="4" name="Picture 4" descr="http://www.stihi.ru/pics/2011/03/07/452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571744"/>
            <a:ext cx="3971925" cy="2800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s://prlime.ru/image/cache/data/products/center-prestige/cpr_28060-700x7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1857364"/>
            <a:ext cx="3286148" cy="4053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Башмак обиделся и отвернулся к стене, тогда в спор вмешалась почти новая вешалка, но у нее была сломана одна ножка и когда она шла, то немного прихрамывала: </a:t>
            </a:r>
            <a:br>
              <a:rPr lang="ru-RU" sz="1600" dirty="0" smtClean="0"/>
            </a:br>
            <a:r>
              <a:rPr lang="ru-RU" sz="1600" dirty="0" smtClean="0"/>
              <a:t>–Может быть, за вами никто и не придет, а вот за мной обязательно придут. Я еще молодая и красивая. Хорошая вещь всегда нужна в хозяйстве. 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18436" name="Picture 4" descr="http://abrika.ru/uploads/images/Furniture/preview/Furniture_8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500174"/>
            <a:ext cx="4690872" cy="4690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Но башмак повернулся к ней и с обидой сказал: </a:t>
            </a:r>
            <a:br>
              <a:rPr lang="ru-RU" sz="1800" dirty="0" smtClean="0"/>
            </a:br>
            <a:r>
              <a:rPr lang="ru-RU" sz="1800" dirty="0" smtClean="0"/>
              <a:t>– Я тоже хороший. Я тоже могу пригодиться людям. </a:t>
            </a:r>
            <a:br>
              <a:rPr lang="ru-RU" sz="1800" dirty="0" smtClean="0"/>
            </a:br>
            <a:r>
              <a:rPr lang="ru-RU" sz="1800" dirty="0" smtClean="0"/>
              <a:t>– Разве ты хороший, – перебил его зонтик. Посмотри на себя, как ты выглядишь: кожа вся стерлась, подошва порвалась, а каблук вообще отвалился. Башмак еще сильнее обиделся и вновь отвернулся к стене. </a:t>
            </a:r>
            <a:r>
              <a:rPr lang="ru-RU" sz="1800" dirty="0" smtClean="0"/>
              <a:t>Стали </a:t>
            </a:r>
            <a:r>
              <a:rPr lang="ru-RU" sz="1800" dirty="0" smtClean="0"/>
              <a:t>вещи спорить между собой, кто из них самый нужный.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800" dirty="0"/>
          </a:p>
        </p:txBody>
      </p:sp>
      <p:pic>
        <p:nvPicPr>
          <p:cNvPr id="5" name="Picture 4" descr="http://www.stihi.ru/pics/2011/03/07/452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928934"/>
            <a:ext cx="2647950" cy="1866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s://prlime.ru/image/cache/data/products/center-prestige/cpr_28060-700x70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2071678"/>
            <a:ext cx="2300288" cy="28403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http://abrika.ru/uploads/images/Furniture/preview/Furniture_84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1714488"/>
            <a:ext cx="2428892" cy="4690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Но </a:t>
            </a:r>
            <a:r>
              <a:rPr lang="ru-RU" sz="1600" dirty="0" smtClean="0"/>
              <a:t>тут их спор внезапно прервал старый-престарый шкаф: </a:t>
            </a:r>
            <a:br>
              <a:rPr lang="ru-RU" sz="1600" dirty="0" smtClean="0"/>
            </a:br>
            <a:r>
              <a:rPr lang="ru-RU" sz="1600" dirty="0" smtClean="0"/>
              <a:t>– Что вы спорите, мы не знаем – хорошие или плохие вещи. Не нам судить. Это люди знают. Вот придет человек и выберет кого-нибудь из нас, тогда мы узнаем кто из нас самый нужный</a:t>
            </a:r>
            <a:r>
              <a:rPr lang="ru-RU" sz="1600" dirty="0" smtClean="0"/>
              <a:t>.</a:t>
            </a:r>
            <a:endParaRPr lang="ru-RU" sz="1800" dirty="0"/>
          </a:p>
        </p:txBody>
      </p:sp>
      <p:pic>
        <p:nvPicPr>
          <p:cNvPr id="19458" name="Picture 2" descr="http://mywishlist.ru/pic/i/wish/300x300/008/646/684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571612"/>
            <a:ext cx="4592117" cy="4937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hclabs.us/Phyllis/Images/open-book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Все вещи сразу замолчали и стали терпеливо ждать, когда же, наконец, придет человек и выберет того, кто ему будет нужнее всего. Долго они ждали, никто не помнит уже сколько, но однажды дверь в чулан потихоньку отворилась и на пороге появился маленький мальчик, который удивленными глазами посмотрел вокруг и воскликнул: </a:t>
            </a:r>
            <a:br>
              <a:rPr lang="ru-RU" sz="1600" dirty="0" smtClean="0"/>
            </a:br>
            <a:r>
              <a:rPr lang="ru-RU" sz="1600" dirty="0" smtClean="0"/>
              <a:t>–Ух-ты, как много здесь классных </a:t>
            </a:r>
            <a:r>
              <a:rPr lang="ru-RU" sz="1600" dirty="0" smtClean="0"/>
              <a:t>вещей!</a:t>
            </a:r>
            <a:br>
              <a:rPr lang="ru-RU" sz="1600" dirty="0" smtClean="0"/>
            </a:br>
            <a:endParaRPr lang="ru-RU" sz="1800" dirty="0"/>
          </a:p>
        </p:txBody>
      </p:sp>
      <p:pic>
        <p:nvPicPr>
          <p:cNvPr id="21508" name="Picture 4" descr="http://demiart.ru/tutorials/2/red-haired-boy/fina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1785926"/>
            <a:ext cx="4000528" cy="4429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220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 Сказкотерапия: СКАЗКА ПРО СТАРЫЕ ВЕЩИ                  Подготовила: воспитатель высшей квалификационной категории Жаак Марина Геннадьевна  2018  </vt:lpstr>
      <vt:lpstr>Жили-были в одном старом при старом чулане никому не нужные и заброшенные вещи. Они лежали там так долго, что никто уже не помнит сколько, и никто за ними не приходил. Но они очень надеялись, что наступит день, когда за ними придут и заберут их.  </vt:lpstr>
      <vt:lpstr>Но однажды старый и ворчливый башмак не выдержал, тяжело вздохнул и сказал:  – Наверное, мы так и останемся здесь лежать вечно, и никто за нами не придет.  </vt:lpstr>
      <vt:lpstr>Но еще не совсем старый по меркам некоторых вещей, но дырявый зонтик ответил ему:  – Почему ты так думаешь, обязательно кто-нибудь придет за нами и заберет нас отсюда.  </vt:lpstr>
      <vt:lpstr>– Кому мы нужны? – не унимался башмак. Мы ведь старые и никому не нужные вещи.  Но тогда зонтик сказал ему:  – Это ты старый и никому не нужный, а я еще пригожусь. Вот заштопают мою дырочку и я снова смогу защищать людей от дождя и солнца. </vt:lpstr>
      <vt:lpstr>Башмак обиделся и отвернулся к стене, тогда в спор вмешалась почти новая вешалка, но у нее была сломана одна ножка и когда она шла, то немного прихрамывала:  –Может быть, за вами никто и не придет, а вот за мной обязательно придут. Я еще молодая и красивая. Хорошая вещь всегда нужна в хозяйстве.  </vt:lpstr>
      <vt:lpstr>Но башмак повернулся к ней и с обидой сказал:  – Я тоже хороший. Я тоже могу пригодиться людям.  – Разве ты хороший, – перебил его зонтик. Посмотри на себя, как ты выглядишь: кожа вся стерлась, подошва порвалась, а каблук вообще отвалился. Башмак еще сильнее обиделся и вновь отвернулся к стене. Стали вещи спорить между собой, кто из них самый нужный.  </vt:lpstr>
      <vt:lpstr>Но тут их спор внезапно прервал старый-престарый шкаф:  – Что вы спорите, мы не знаем – хорошие или плохие вещи. Не нам судить. Это люди знают. Вот придет человек и выберет кого-нибудь из нас, тогда мы узнаем кто из нас самый нужный.</vt:lpstr>
      <vt:lpstr>Все вещи сразу замолчали и стали терпеливо ждать, когда же, наконец, придет человек и выберет того, кто ему будет нужнее всего. Долго они ждали, никто не помнит уже сколько, но однажды дверь в чулан потихоньку отворилась и на пороге появился маленький мальчик, который удивленными глазами посмотрел вокруг и воскликнул:  –Ух-ты, как много здесь классных вещей!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Marina</dc:creator>
  <cp:lastModifiedBy>Marina</cp:lastModifiedBy>
  <cp:revision>2</cp:revision>
  <dcterms:created xsi:type="dcterms:W3CDTF">2018-07-02T05:42:27Z</dcterms:created>
  <dcterms:modified xsi:type="dcterms:W3CDTF">2018-07-04T06:10:03Z</dcterms:modified>
</cp:coreProperties>
</file>