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96590-38B5-4122-8CA9-0BB19347EFA0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ED264-50C1-4E53-8A8B-AA05824285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96590-38B5-4122-8CA9-0BB19347EFA0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ED264-50C1-4E53-8A8B-AA05824285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96590-38B5-4122-8CA9-0BB19347EFA0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ED264-50C1-4E53-8A8B-AA05824285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96590-38B5-4122-8CA9-0BB19347EFA0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ED264-50C1-4E53-8A8B-AA05824285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96590-38B5-4122-8CA9-0BB19347EFA0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ED264-50C1-4E53-8A8B-AA05824285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96590-38B5-4122-8CA9-0BB19347EFA0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ED264-50C1-4E53-8A8B-AA05824285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96590-38B5-4122-8CA9-0BB19347EFA0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ED264-50C1-4E53-8A8B-AA05824285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96590-38B5-4122-8CA9-0BB19347EFA0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ED264-50C1-4E53-8A8B-AA05824285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96590-38B5-4122-8CA9-0BB19347EFA0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ED264-50C1-4E53-8A8B-AA05824285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96590-38B5-4122-8CA9-0BB19347EFA0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ED264-50C1-4E53-8A8B-AA05824285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96590-38B5-4122-8CA9-0BB19347EFA0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ED264-50C1-4E53-8A8B-AA05824285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A96590-38B5-4122-8CA9-0BB19347EFA0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AED264-50C1-4E53-8A8B-AA058242852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hclabs.us/Phyllis/Images/open-book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28670"/>
            <a:ext cx="7772400" cy="5429288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err="1" smtClean="0"/>
              <a:t>Сказкотерапия</a:t>
            </a:r>
            <a:r>
              <a:rPr lang="ru-RU" sz="2400" dirty="0" smtClean="0"/>
              <a:t>:</a:t>
            </a:r>
            <a:br>
              <a:rPr lang="ru-RU" sz="2400" dirty="0" smtClean="0"/>
            </a:br>
            <a:r>
              <a:rPr lang="ru-RU" sz="3200" b="1" dirty="0" smtClean="0"/>
              <a:t>И. Ревю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b="1" dirty="0" smtClean="0"/>
              <a:t>«ВОЛШЕБНАЯ РУЧКА»</a:t>
            </a:r>
            <a:br>
              <a:rPr lang="ru-RU" b="1" dirty="0" smtClean="0"/>
            </a:br>
            <a:r>
              <a:rPr lang="ru-RU" sz="1300" b="1" dirty="0"/>
              <a:t/>
            </a:r>
            <a:br>
              <a:rPr lang="ru-RU" sz="1300" b="1" dirty="0"/>
            </a:br>
            <a:r>
              <a:rPr lang="ru-RU" sz="1300" b="1" dirty="0" smtClean="0"/>
              <a:t/>
            </a:r>
            <a:br>
              <a:rPr lang="ru-RU" sz="1300" b="1" dirty="0" smtClean="0"/>
            </a:br>
            <a:r>
              <a:rPr lang="ru-RU" sz="1300" b="1" dirty="0"/>
              <a:t/>
            </a:r>
            <a:br>
              <a:rPr lang="ru-RU" sz="1300" b="1" dirty="0"/>
            </a:br>
            <a:r>
              <a:rPr lang="ru-RU" sz="1300" b="1" dirty="0" smtClean="0"/>
              <a:t/>
            </a:r>
            <a:br>
              <a:rPr lang="ru-RU" sz="1300" b="1" dirty="0" smtClean="0"/>
            </a:br>
            <a:r>
              <a:rPr lang="ru-RU" sz="1300" b="1" dirty="0"/>
              <a:t/>
            </a:r>
            <a:br>
              <a:rPr lang="ru-RU" sz="1300" b="1" dirty="0"/>
            </a:br>
            <a:r>
              <a:rPr lang="ru-RU" sz="1300" b="1" dirty="0" smtClean="0"/>
              <a:t/>
            </a:r>
            <a:br>
              <a:rPr lang="ru-RU" sz="1300" b="1" dirty="0" smtClean="0"/>
            </a:br>
            <a:r>
              <a:rPr lang="ru-RU" sz="1300" b="1" dirty="0"/>
              <a:t/>
            </a:r>
            <a:br>
              <a:rPr lang="ru-RU" sz="1300" b="1" dirty="0"/>
            </a:br>
            <a:r>
              <a:rPr lang="ru-RU" sz="1300" b="1" dirty="0" smtClean="0"/>
              <a:t/>
            </a:r>
            <a:br>
              <a:rPr lang="ru-RU" sz="1300" b="1" dirty="0" smtClean="0"/>
            </a:br>
            <a:r>
              <a:rPr lang="ru-RU" sz="1300" b="1" dirty="0" smtClean="0"/>
              <a:t/>
            </a:r>
            <a:br>
              <a:rPr lang="ru-RU" sz="1300" b="1" dirty="0" smtClean="0"/>
            </a:br>
            <a:r>
              <a:rPr lang="ru-RU" sz="1300" b="1" dirty="0"/>
              <a:t/>
            </a:r>
            <a:br>
              <a:rPr lang="ru-RU" sz="1300" b="1" dirty="0"/>
            </a:br>
            <a:r>
              <a:rPr lang="ru-RU" sz="1300" b="1" dirty="0" smtClean="0"/>
              <a:t/>
            </a:r>
            <a:br>
              <a:rPr lang="ru-RU" sz="1300" b="1" dirty="0" smtClean="0"/>
            </a:br>
            <a:r>
              <a:rPr lang="ru-RU" sz="1300" b="1" dirty="0"/>
              <a:t/>
            </a:r>
            <a:br>
              <a:rPr lang="ru-RU" sz="1300" b="1" dirty="0"/>
            </a:br>
            <a:r>
              <a:rPr lang="ru-RU" sz="1300" b="1" dirty="0" smtClean="0"/>
              <a:t/>
            </a:r>
            <a:br>
              <a:rPr lang="ru-RU" sz="1300" b="1" dirty="0" smtClean="0"/>
            </a:br>
            <a:r>
              <a:rPr lang="ru-RU" sz="1300" b="1" dirty="0"/>
              <a:t/>
            </a:r>
            <a:br>
              <a:rPr lang="ru-RU" sz="1300" b="1" dirty="0"/>
            </a:br>
            <a:r>
              <a:rPr lang="ru-RU" sz="1300" b="1" dirty="0" smtClean="0"/>
              <a:t/>
            </a:r>
            <a:br>
              <a:rPr lang="ru-RU" sz="1300" b="1" dirty="0" smtClean="0"/>
            </a:br>
            <a:r>
              <a:rPr lang="ru-RU" sz="1300" b="1" dirty="0"/>
              <a:t/>
            </a:r>
            <a:br>
              <a:rPr lang="ru-RU" sz="1300" b="1" dirty="0"/>
            </a:br>
            <a:r>
              <a:rPr lang="ru-RU" sz="1300" b="1" dirty="0" smtClean="0"/>
              <a:t>Подготовила: воспитатель высшей квалификационной категории </a:t>
            </a:r>
            <a:r>
              <a:rPr lang="ru-RU" sz="1300" b="1" dirty="0" err="1" smtClean="0"/>
              <a:t>Жаак</a:t>
            </a:r>
            <a:r>
              <a:rPr lang="ru-RU" sz="1300" b="1" dirty="0" smtClean="0"/>
              <a:t> Марина Геннадьевна</a:t>
            </a:r>
            <a:br>
              <a:rPr lang="ru-RU" sz="1300" b="1" dirty="0" smtClean="0"/>
            </a:br>
            <a:r>
              <a:rPr lang="ru-RU" sz="1300" b="1" dirty="0" smtClean="0"/>
              <a:t/>
            </a:r>
            <a:br>
              <a:rPr lang="ru-RU" sz="1300" b="1" dirty="0" smtClean="0"/>
            </a:br>
            <a:r>
              <a:rPr lang="ru-RU" sz="1600" b="1" dirty="0" smtClean="0"/>
              <a:t>2018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357166"/>
            <a:ext cx="6400800" cy="571504"/>
          </a:xfrm>
          <a:noFill/>
        </p:spPr>
        <p:txBody>
          <a:bodyPr>
            <a:normAutofit/>
          </a:bodyPr>
          <a:lstStyle/>
          <a:p>
            <a:r>
              <a:rPr lang="ru-RU" sz="1200" b="1" dirty="0" smtClean="0">
                <a:solidFill>
                  <a:schemeClr val="tx1"/>
                </a:solidFill>
              </a:rPr>
              <a:t>Государственное бюджетное дошкольное образовательное учреждение </a:t>
            </a:r>
          </a:p>
          <a:p>
            <a:r>
              <a:rPr lang="ru-RU" sz="1200" b="1" dirty="0" smtClean="0">
                <a:solidFill>
                  <a:schemeClr val="tx1"/>
                </a:solidFill>
              </a:rPr>
              <a:t>детский сад № 16 </a:t>
            </a:r>
            <a:r>
              <a:rPr lang="ru-RU" sz="1200" b="1" dirty="0" err="1" smtClean="0">
                <a:solidFill>
                  <a:schemeClr val="tx1"/>
                </a:solidFill>
              </a:rPr>
              <a:t>Колпинского</a:t>
            </a:r>
            <a:r>
              <a:rPr lang="ru-RU" sz="1200" b="1" dirty="0" smtClean="0">
                <a:solidFill>
                  <a:schemeClr val="tx1"/>
                </a:solidFill>
              </a:rPr>
              <a:t> района Санкт-Петербурга</a:t>
            </a:r>
            <a:endParaRPr lang="ru-RU" sz="1200" b="1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https://s.pfst.net/2012.05/12477052067d3e7ecca1ba504b517a81d049ef69736_b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2643182"/>
            <a:ext cx="2357454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hclabs.us/Phyllis/Images/open-book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/>
              <a:t>Жила-была обыкновенная шариковая ручка. И была у неё мечта — она хотела стать волшебной. Но как обычные ручки превращаются в волшебные, она не знала. </a:t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3" name="Рисунок 2" descr="https://s.pfst.net/2012.05/12477052067d3e7ecca1ba504b517a81d049ef69736_b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1500174"/>
            <a:ext cx="3445521" cy="42900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hclabs.us/Phyllis/Images/open-book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000" dirty="0"/>
              <a:t>И вот однажды мальчик Коля, который носил в школу эту ручку, случайно её потерял. Много пришлось пережить бедной ручке. Она мокла под дождем, долго лежала в грязи, но не отчаивалась. Ручка верила в счастливое будущее.</a:t>
            </a:r>
          </a:p>
        </p:txBody>
      </p:sp>
      <p:pic>
        <p:nvPicPr>
          <p:cNvPr id="4" name="Рисунок 3" descr="https://s.pfst.net/2012.05/12477052067d3e7ecca1ba504b517a81d049ef69736_b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2143116"/>
            <a:ext cx="1714512" cy="429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1028" name="Picture 4" descr="http://clipart-library.com/data_images/61681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3108" y="4572008"/>
            <a:ext cx="5715000" cy="1777365"/>
          </a:xfrm>
          <a:prstGeom prst="rect">
            <a:avLst/>
          </a:prstGeom>
          <a:noFill/>
        </p:spPr>
      </p:pic>
      <p:pic>
        <p:nvPicPr>
          <p:cNvPr id="1030" name="Picture 6" descr="http://moziru.com/images/puddle-clipart-rain-gif-12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571604" y="1428736"/>
            <a:ext cx="3048426" cy="3429479"/>
          </a:xfrm>
          <a:prstGeom prst="rect">
            <a:avLst/>
          </a:prstGeom>
          <a:noFill/>
        </p:spPr>
      </p:pic>
      <p:pic>
        <p:nvPicPr>
          <p:cNvPr id="8" name="Picture 6" descr="http://moziru.com/images/puddle-clipart-rain-gif-12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0628" y="1357298"/>
            <a:ext cx="3048426" cy="34294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hclabs.us/Phyllis/Images/open-book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И вот, наконец, её поднял незнакомый прохожий. Он оказался сказочником.</a:t>
            </a:r>
          </a:p>
        </p:txBody>
      </p:sp>
      <p:pic>
        <p:nvPicPr>
          <p:cNvPr id="6" name="Рисунок 5" descr="https://s.pfst.net/2012.05/12477052067d3e7ecca1ba504b517a81d049ef69736_b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9224506">
            <a:off x="6371044" y="1027466"/>
            <a:ext cx="857256" cy="2143140"/>
          </a:xfrm>
          <a:prstGeom prst="ellipse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676" name="Picture 4" descr="http://i.piccy.info/i9/4b593bf5e7711688a19e44450dabdfc8/1428505256/124133/730428/6Pi_hLpDcks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428860" y="1643050"/>
            <a:ext cx="4160520" cy="46817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hclabs.us/Phyllis/Images/open-book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Через некоторое время ручка попала в дом сказочника</a:t>
            </a:r>
            <a:r>
              <a:rPr lang="ru-RU" sz="2000" dirty="0" smtClean="0"/>
              <a:t>.</a:t>
            </a:r>
            <a:r>
              <a:rPr lang="ru-RU" sz="2000" dirty="0"/>
              <a:t> Как-то раз, сказочник предложил ручке отправиться в волшебную страну. </a:t>
            </a:r>
            <a:r>
              <a:rPr lang="ru-RU" sz="2000" dirty="0" smtClean="0"/>
              <a:t> </a:t>
            </a:r>
            <a:endParaRPr lang="ru-RU" sz="2000" dirty="0"/>
          </a:p>
        </p:txBody>
      </p:sp>
      <p:pic>
        <p:nvPicPr>
          <p:cNvPr id="29698" name="Picture 2" descr="https://avatars.mds.yandex.net/get-pdb/38069/3f447842-a297-4005-9c0f-774a5298382a/s1200?webp=false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86182" y="1500174"/>
            <a:ext cx="4564162" cy="4961049"/>
          </a:xfrm>
          <a:prstGeom prst="rect">
            <a:avLst/>
          </a:prstGeom>
          <a:noFill/>
        </p:spPr>
      </p:pic>
      <p:pic>
        <p:nvPicPr>
          <p:cNvPr id="5" name="Рисунок 4" descr="https://s.pfst.net/2012.05/12477052067d3e7ecca1ba504b517a81d049ef69736_b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28662" y="3000372"/>
            <a:ext cx="2714644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hclabs.us/Phyllis/Images/open-book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/>
              <a:t>С тех пор ручка писала о Солнце, о звездах, о далёких Галактиках, и о том, как маленький мальчик Коля, когда вырастет, совершит волшебный полёт к далёкой планете…</a:t>
            </a:r>
          </a:p>
        </p:txBody>
      </p:sp>
      <p:pic>
        <p:nvPicPr>
          <p:cNvPr id="31746" name="Picture 2" descr="https://cdn3.imgbb.ru/user/145/1457421/201603/a13f798dbf94912bea225175b924c746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57356" y="1643050"/>
            <a:ext cx="5133975" cy="46739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hclabs.us/Phyllis/Images/open-book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base"/>
            <a:r>
              <a:rPr lang="ru-RU" sz="2000" dirty="0"/>
              <a:t>Сказочник передал часть своей волшебной силе ручке. Она стала сказочно-волшебной и обо всем писала сама.</a:t>
            </a:r>
          </a:p>
        </p:txBody>
      </p:sp>
      <p:pic>
        <p:nvPicPr>
          <p:cNvPr id="30722" name="Picture 2" descr="http://decor.az/katalog-oboev.html?task=images.crossdomain&amp;image=https://st.depositphotos.com/1526816/2682/v/950/depositphotos_26827843-stock-illustration-a-book-with-children-playin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85918" y="1428736"/>
            <a:ext cx="5852160" cy="4972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ttps://s.pfst.net/2012.05/12477052067d3e7ecca1ba504b517a81d049ef69736_b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929454" y="1500174"/>
            <a:ext cx="1500198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hclabs.us/Phyllis/Images/open-book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6314" y="571480"/>
            <a:ext cx="3900486" cy="5286412"/>
          </a:xfrm>
        </p:spPr>
        <p:txBody>
          <a:bodyPr>
            <a:noAutofit/>
          </a:bodyPr>
          <a:lstStyle/>
          <a:p>
            <a:pPr fontAlgn="base"/>
            <a:r>
              <a:rPr lang="ru-RU" sz="2000" b="1" dirty="0"/>
              <a:t>Вопросы и задания к </a:t>
            </a:r>
            <a:r>
              <a:rPr lang="ru-RU" sz="2000" b="1" dirty="0" smtClean="0"/>
              <a:t>сказке:</a:t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dirty="0"/>
              <a:t>О каком предмете идёт речь в сказке</a:t>
            </a:r>
            <a:r>
              <a:rPr lang="ru-RU" sz="2000" dirty="0" smtClean="0"/>
              <a:t>?</a:t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О чем мечтала шариковая ручка</a:t>
            </a:r>
            <a:r>
              <a:rPr lang="ru-RU" sz="2000" dirty="0" smtClean="0"/>
              <a:t>?</a:t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Каким образом ручка оказалась на улице?</a:t>
            </a:r>
            <a:br>
              <a:rPr lang="ru-RU" sz="2000" dirty="0"/>
            </a:br>
            <a:r>
              <a:rPr lang="ru-RU" sz="2000" dirty="0"/>
              <a:t>С кем произошла знаменательная для ручки встреча</a:t>
            </a:r>
            <a:r>
              <a:rPr lang="ru-RU" sz="2000" dirty="0" smtClean="0"/>
              <a:t>?</a:t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Удалось ли ручке стать волшебной</a:t>
            </a:r>
            <a:r>
              <a:rPr lang="ru-RU" sz="2000" dirty="0" smtClean="0"/>
              <a:t>?</a:t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О чем писала волшебная </a:t>
            </a:r>
            <a:r>
              <a:rPr lang="ru-RU" sz="2000" dirty="0" smtClean="0"/>
              <a:t>ручка? 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33794" name="Picture 2" descr="https://t4.ftcdn.net/jpg/00/73/55/37/500_F_73553785_dtlXpDf2oqNkp3xTpewkEVRg5g7Pmri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000108"/>
            <a:ext cx="4143404" cy="39052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3796" name="AutoShape 4" descr="http://hovrashok.com.ua/images/Dec/01/891e7acd60351fa537fb520c896d5661/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798" name="AutoShape 6" descr="http://hovrashok.com.ua/images/Dec/01/891e7acd60351fa537fb520c896d5661/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hclabs.us/Phyllis/Images/open-book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Autofit/>
          </a:bodyPr>
          <a:lstStyle/>
          <a:p>
            <a:pPr fontAlgn="base"/>
            <a:r>
              <a:rPr lang="ru-RU" sz="2000" b="1" i="1" dirty="0"/>
              <a:t>Главная мысль</a:t>
            </a:r>
            <a:r>
              <a:rPr lang="ru-RU" sz="2000" i="1" dirty="0"/>
              <a:t> </a:t>
            </a:r>
            <a:r>
              <a:rPr lang="ru-RU" sz="2000" dirty="0"/>
              <a:t>сказки заключается в том, что если чего-то сильно желаешь, то, вполне возможно, что это сбудется.</a:t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32770" name="Picture 2" descr="http://i.piccy.info/i9/4b593bf5e7711688a19e44450dabdfc8/1428505256/124133/730428/6Pi_hLpDcks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14546" y="1500174"/>
            <a:ext cx="4160520" cy="46817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45</TotalTime>
  <Words>176</Words>
  <Application>Microsoft Office PowerPoint</Application>
  <PresentationFormat>Экран (4:3)</PresentationFormat>
  <Paragraphs>11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 Сказкотерапия: И. Ревю «ВОЛШЕБНАЯ РУЧКА»                 Подготовила: воспитатель высшей квалификационной категории Жаак Марина Геннадьевна  2018  </vt:lpstr>
      <vt:lpstr>Жила-была обыкновенная шариковая ручка. И была у неё мечта — она хотела стать волшебной. Но как обычные ручки превращаются в волшебные, она не знала.  </vt:lpstr>
      <vt:lpstr>И вот однажды мальчик Коля, который носил в школу эту ручку, случайно её потерял. Много пришлось пережить бедной ручке. Она мокла под дождем, долго лежала в грязи, но не отчаивалась. Ручка верила в счастливое будущее.</vt:lpstr>
      <vt:lpstr>И вот, наконец, её поднял незнакомый прохожий. Он оказался сказочником.</vt:lpstr>
      <vt:lpstr>Через некоторое время ручка попала в дом сказочника. Как-то раз, сказочник предложил ручке отправиться в волшебную страну.  </vt:lpstr>
      <vt:lpstr>С тех пор ручка писала о Солнце, о звездах, о далёких Галактиках, и о том, как маленький мальчик Коля, когда вырастет, совершит волшебный полёт к далёкой планете…</vt:lpstr>
      <vt:lpstr>Сказочник передал часть своей волшебной силе ручке. Она стала сказочно-волшебной и обо всем писала сама.</vt:lpstr>
      <vt:lpstr>Вопросы и задания к сказке:  О каком предмете идёт речь в сказке?  О чем мечтала шариковая ручка?  Каким образом ручка оказалась на улице? С кем произошла знаменательная для ручки встреча?  Удалось ли ручке стать волшебной?  О чем писала волшебная ручка?  </vt:lpstr>
      <vt:lpstr>Главная мысль сказки заключается в том, что если чего-то сильно желаешь, то, вполне возможно, что это сбудется.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Сказкотерапия: И. Ревю «ВОЛШЕБНАЯ РУЧКА»                 Подготовила: воспитатель высшей квалификационной категории Жаак Марина Геннадьевна  2018  </dc:title>
  <dc:creator>Marina</dc:creator>
  <cp:lastModifiedBy>Marina</cp:lastModifiedBy>
  <cp:revision>1</cp:revision>
  <dcterms:created xsi:type="dcterms:W3CDTF">2018-07-04T04:47:20Z</dcterms:created>
  <dcterms:modified xsi:type="dcterms:W3CDTF">2018-07-04T05:33:16Z</dcterms:modified>
</cp:coreProperties>
</file>