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58" r:id="rId4"/>
    <p:sldId id="263" r:id="rId5"/>
    <p:sldId id="264" r:id="rId6"/>
    <p:sldId id="262" r:id="rId7"/>
    <p:sldId id="261" r:id="rId8"/>
    <p:sldId id="260" r:id="rId9"/>
    <p:sldId id="257" r:id="rId10"/>
    <p:sldId id="267" r:id="rId11"/>
    <p:sldId id="266" r:id="rId12"/>
    <p:sldId id="265" r:id="rId13"/>
    <p:sldId id="259" r:id="rId14"/>
    <p:sldId id="268" r:id="rId15"/>
    <p:sldId id="269" r:id="rId16"/>
    <p:sldId id="270" r:id="rId17"/>
    <p:sldId id="272" r:id="rId18"/>
    <p:sldId id="271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EBF8A-9F63-431E-BA63-F4378CE1B7EB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665C-0285-40C9-BBAA-CC09EC2EB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2747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10000"/>
    </mc:Choice>
    <mc:Fallback>
      <p:transition advClick="0" advTm="1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EBF8A-9F63-431E-BA63-F4378CE1B7EB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665C-0285-40C9-BBAA-CC09EC2EB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1428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10000"/>
    </mc:Choice>
    <mc:Fallback>
      <p:transition advClick="0" advTm="1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EBF8A-9F63-431E-BA63-F4378CE1B7EB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665C-0285-40C9-BBAA-CC09EC2EB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2789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10000"/>
    </mc:Choice>
    <mc:Fallback>
      <p:transition advClick="0" advTm="1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EBF8A-9F63-431E-BA63-F4378CE1B7EB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665C-0285-40C9-BBAA-CC09EC2EB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8980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10000"/>
    </mc:Choice>
    <mc:Fallback>
      <p:transition advClick="0" advTm="1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EBF8A-9F63-431E-BA63-F4378CE1B7EB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665C-0285-40C9-BBAA-CC09EC2EB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4048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10000"/>
    </mc:Choice>
    <mc:Fallback>
      <p:transition advClick="0" advTm="1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EBF8A-9F63-431E-BA63-F4378CE1B7EB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665C-0285-40C9-BBAA-CC09EC2EB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6212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10000"/>
    </mc:Choice>
    <mc:Fallback>
      <p:transition advClick="0" advTm="1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EBF8A-9F63-431E-BA63-F4378CE1B7EB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665C-0285-40C9-BBAA-CC09EC2EB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2209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10000"/>
    </mc:Choice>
    <mc:Fallback>
      <p:transition advClick="0" advTm="1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EBF8A-9F63-431E-BA63-F4378CE1B7EB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665C-0285-40C9-BBAA-CC09EC2EB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0686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10000"/>
    </mc:Choice>
    <mc:Fallback>
      <p:transition advClick="0" advTm="1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EBF8A-9F63-431E-BA63-F4378CE1B7EB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665C-0285-40C9-BBAA-CC09EC2EB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0556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10000"/>
    </mc:Choice>
    <mc:Fallback>
      <p:transition advClick="0" advTm="1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EBF8A-9F63-431E-BA63-F4378CE1B7EB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665C-0285-40C9-BBAA-CC09EC2EB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4469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10000"/>
    </mc:Choice>
    <mc:Fallback>
      <p:transition advClick="0" advTm="1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EBF8A-9F63-431E-BA63-F4378CE1B7EB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B665C-0285-40C9-BBAA-CC09EC2EB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4809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10000"/>
    </mc:Choice>
    <mc:Fallback>
      <p:transition advClick="0" advTm="1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EBF8A-9F63-431E-BA63-F4378CE1B7EB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B665C-0285-40C9-BBAA-CC09EC2EB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0932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p14:dur="10" advClick="0" advTm="10000"/>
    </mc:Choice>
    <mc:Fallback>
      <p:transition advClick="0" advTm="10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92;&#1080;&#1079;&#1084;&#1080;&#1085;&#1091;&#1090;&#1082;&#1072;2\los_del_rio_-_macarena_khity_80-90-kh_(zaycev.net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я\Downloads\фон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7034"/>
            <a:ext cx="9144000" cy="686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9532" y="620688"/>
            <a:ext cx="8424936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5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Физминутка</a:t>
            </a:r>
            <a:endParaRPr lang="ru-RU" sz="115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2" descr="C:\Users\Оля\Downloads\tarodux-dance6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94518" y="2708920"/>
            <a:ext cx="3312368" cy="3253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los_del_rio_-_macarena_khity_80-90-kh_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2440" y="609329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91376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я\Downloads\фон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517"/>
            <a:ext cx="9144000" cy="686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Оля\Downloads\танец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2901950"/>
            <a:ext cx="3960812" cy="395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Оля\Downloads\танец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87375"/>
            <a:ext cx="3960812" cy="395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73127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я\Downloads\фон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517"/>
            <a:ext cx="9144000" cy="686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Оля\Downloads\цыпа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313" y="3429000"/>
            <a:ext cx="3167062" cy="306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C:\Users\Оля\Downloads\цыпа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628800"/>
            <a:ext cx="3167062" cy="306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C:\Users\Оля\Downloads\цыпа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382144"/>
            <a:ext cx="3167062" cy="306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89387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я\Downloads\фон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517"/>
            <a:ext cx="9144000" cy="686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www.clubdances.ru/dance/351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84784"/>
            <a:ext cx="5915025" cy="492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16257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я\Downloads\фон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517"/>
            <a:ext cx="9144000" cy="686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Оля\Downloads\бубушка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852936"/>
            <a:ext cx="2880320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Оля\Downloads\бубушка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692696"/>
            <a:ext cx="2880320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72720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я\Downloads\фон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517"/>
            <a:ext cx="9144000" cy="686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Оля\Downloads\kukli-2001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556792"/>
            <a:ext cx="2592288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Оля\Downloads\kukli-2001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35622" y="3404727"/>
            <a:ext cx="2592288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Оля\Downloads\kukli-2001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429000"/>
            <a:ext cx="2592288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1461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я\Downloads\фон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517"/>
            <a:ext cx="9144000" cy="686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Оля\Downloads\182409377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73016"/>
            <a:ext cx="3096344" cy="3223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Оля\Downloads\182409377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422239"/>
            <a:ext cx="3096344" cy="3223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Оля\Downloads\182409377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163930"/>
            <a:ext cx="3096344" cy="3223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41574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я\Downloads\фон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517"/>
            <a:ext cx="9144000" cy="686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sporta-1079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991100"/>
            <a:ext cx="2305050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sporta-1079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232425"/>
            <a:ext cx="2305050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sporta-1079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801" y="3789040"/>
            <a:ext cx="2305050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16698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я\Downloads\фон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93" y="-32051"/>
            <a:ext cx="9144000" cy="686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C:\Users\Оля\Downloads\muzikaa-4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196752"/>
            <a:ext cx="2232248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Оля\Downloads\muzikaa-4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3212976"/>
            <a:ext cx="2232248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Оля\Downloads\muzikaa-4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45899" y="3212976"/>
            <a:ext cx="2232248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84881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я\Downloads\фон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517"/>
            <a:ext cx="9144000" cy="686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99713169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8045" y="4509120"/>
            <a:ext cx="1285875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99713169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144922"/>
            <a:ext cx="1285875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 descr="99713169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310063"/>
            <a:ext cx="1285875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99713169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144922"/>
            <a:ext cx="1285875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" descr="99713169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84657" y="4283153"/>
            <a:ext cx="1285875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37193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я\Downloads\фон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517"/>
            <a:ext cx="9144000" cy="686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Оля\Downloads\ludia-357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708920"/>
            <a:ext cx="3384376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1196752"/>
            <a:ext cx="770485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Молодцы!!!!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18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я\Downloads\фон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517"/>
            <a:ext cx="9144000" cy="686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Оля\Downloads\цыпа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08920"/>
            <a:ext cx="2959596" cy="4035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Оля\Downloads\цыпа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60648"/>
            <a:ext cx="2959596" cy="4035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30779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я\Downloads\фон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517"/>
            <a:ext cx="9144000" cy="686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sporta-1097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418858"/>
            <a:ext cx="1992312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sporta-1097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789040"/>
            <a:ext cx="1992312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sporta-1097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962150"/>
            <a:ext cx="1992312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58151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я\Downloads\фон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517"/>
            <a:ext cx="9144000" cy="686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60018644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3861048"/>
            <a:ext cx="252095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60018644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421167"/>
            <a:ext cx="252095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60018644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627213"/>
            <a:ext cx="252095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38983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я\Downloads\фон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517"/>
            <a:ext cx="9144000" cy="686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Оля\Downloads\дак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005064"/>
            <a:ext cx="3676650" cy="2500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Оля\Downloads\дак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700808"/>
            <a:ext cx="3676650" cy="238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01586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я\Downloads\фон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517"/>
            <a:ext cx="9144000" cy="686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Оля\Downloads\гуффи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40568" y="2960847"/>
            <a:ext cx="4181475" cy="345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Оля\Downloads\гуффи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24744"/>
            <a:ext cx="4181475" cy="345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Оля\Downloads\гуффи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924944"/>
            <a:ext cx="4181475" cy="345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22177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я\Downloads\фон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34772"/>
            <a:ext cx="9323512" cy="6999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Оля\Downloads\гуффи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40701"/>
            <a:ext cx="3168352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Оля\Downloads\гуффи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124744"/>
            <a:ext cx="2186731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Оля\Downloads\гуффи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04664"/>
            <a:ext cx="3122836" cy="371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26674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я\Downloads\фон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517"/>
            <a:ext cx="9144000" cy="686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459870043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032320"/>
            <a:ext cx="1936750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459870043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855105"/>
            <a:ext cx="1936750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459870043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946930"/>
            <a:ext cx="1936750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44095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я\Downloads\фон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517"/>
            <a:ext cx="9144000" cy="686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8" descr="C:\Users\Оля\Downloads\28948ex693o8lby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996952"/>
            <a:ext cx="331236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C:\Users\Оля\Downloads\28948ex693o8lby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620688"/>
            <a:ext cx="331236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31605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3</Words>
  <Application>Microsoft Office PowerPoint</Application>
  <PresentationFormat>Экран (4:3)</PresentationFormat>
  <Paragraphs>2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Оля</dc:creator>
  <cp:lastModifiedBy>Administrator</cp:lastModifiedBy>
  <cp:revision>11</cp:revision>
  <dcterms:created xsi:type="dcterms:W3CDTF">2012-04-10T17:31:25Z</dcterms:created>
  <dcterms:modified xsi:type="dcterms:W3CDTF">2012-04-16T04:43:37Z</dcterms:modified>
</cp:coreProperties>
</file>