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5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84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FBBE516-1387-461B-A38C-429D39F4CF1F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CC142E6-0687-467D-86C2-2A8DB7C42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4104456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Проект 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   </a:t>
            </a:r>
            <a:r>
              <a:rPr lang="ru-RU" sz="2200" dirty="0"/>
              <a:t>Образовательная область: социально-коммуникативное развитие.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             </a:t>
            </a:r>
            <a:r>
              <a:rPr lang="ru-RU" sz="5300" dirty="0"/>
              <a:t>«Я и моя семья»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                          </a:t>
            </a:r>
            <a:r>
              <a:rPr lang="ru-RU" sz="2000" dirty="0"/>
              <a:t>Возрастная группа:  вторая младшая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/>
              <a:t> </a:t>
            </a:r>
            <a:br>
              <a:rPr lang="ru-RU" sz="3100" dirty="0"/>
            </a:br>
            <a:r>
              <a:rPr lang="ru-RU" sz="3100" i="1" dirty="0"/>
              <a:t>                                                                            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i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>
            <a:normAutofit/>
          </a:bodyPr>
          <a:lstStyle/>
          <a:p>
            <a:r>
              <a:rPr lang="ru-RU" i="1" dirty="0" smtClean="0"/>
              <a:t>Подготовила: Шахматова Ю.Н.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Продуктивная</a:t>
            </a:r>
            <a:r>
              <a:rPr lang="ru-RU" u="sng" dirty="0" smtClean="0"/>
              <a:t> </a:t>
            </a:r>
            <a:r>
              <a:rPr lang="ru-RU" dirty="0" smtClean="0"/>
              <a:t>деятельность</a:t>
            </a:r>
            <a:endParaRPr lang="ru-RU" dirty="0"/>
          </a:p>
        </p:txBody>
      </p:sp>
      <p:pic>
        <p:nvPicPr>
          <p:cNvPr id="1026" name="Picture 2" descr="E:\Новая папка (2)\CAM025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700808"/>
            <a:ext cx="4080000" cy="30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Новая папка (2)\CAM025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3501008"/>
            <a:ext cx="3984000" cy="29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Выставка рисунков                       «Наша дружная семейка»</a:t>
            </a:r>
            <a:endParaRPr lang="ru-RU" dirty="0"/>
          </a:p>
        </p:txBody>
      </p:sp>
      <p:pic>
        <p:nvPicPr>
          <p:cNvPr id="2050" name="Picture 2" descr="E:\Новая папка (2)\CAM025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628800"/>
            <a:ext cx="5712000" cy="42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1152128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>   Цель проекта.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b="1" dirty="0" smtClean="0"/>
              <a:t>Формирование у детей первоначальных представлений о семье. Воспитание чувства привязанности и любви к своим родителям, родственникам.</a:t>
            </a:r>
            <a:endParaRPr lang="ru-RU"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dirty="0" smtClean="0"/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 Вызвать положительные эмоции в беседе о </a:t>
            </a:r>
            <a:r>
              <a:rPr lang="ru-RU" b="1" dirty="0" smtClean="0"/>
              <a:t>семье</a:t>
            </a:r>
            <a:r>
              <a:rPr lang="ru-RU" dirty="0" smtClean="0"/>
              <a:t>, развивать умение выражать свои чувства </a:t>
            </a:r>
            <a:r>
              <a:rPr lang="ru-RU" i="1" dirty="0" smtClean="0"/>
              <a:t>(радость, нежность)</a:t>
            </a:r>
            <a:r>
              <a:rPr lang="ru-RU" dirty="0" smtClean="0"/>
              <a:t> ;</a:t>
            </a:r>
          </a:p>
          <a:p>
            <a:r>
              <a:rPr lang="ru-RU" dirty="0" smtClean="0"/>
              <a:t> Познакомить детей с понятиями </a:t>
            </a:r>
            <a:r>
              <a:rPr lang="ru-RU" i="1" dirty="0" smtClean="0"/>
              <a:t>«</a:t>
            </a:r>
            <a:r>
              <a:rPr lang="ru-RU" b="1" i="1" dirty="0" smtClean="0"/>
              <a:t>семья</a:t>
            </a:r>
            <a:r>
              <a:rPr lang="ru-RU" i="1" dirty="0" smtClean="0"/>
              <a:t>»</a:t>
            </a:r>
            <a:r>
              <a:rPr lang="ru-RU" dirty="0" smtClean="0"/>
              <a:t>, </a:t>
            </a:r>
            <a:r>
              <a:rPr lang="ru-RU" i="1" dirty="0" smtClean="0"/>
              <a:t>«имя»</a:t>
            </a:r>
            <a:r>
              <a:rPr lang="ru-RU" dirty="0" smtClean="0"/>
              <a:t> и </a:t>
            </a:r>
            <a:r>
              <a:rPr lang="ru-RU" i="1" dirty="0" smtClean="0"/>
              <a:t>«фамилия»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Воспитывать у детей любовь и уважение к членам </a:t>
            </a:r>
            <a:r>
              <a:rPr lang="ru-RU" b="1" dirty="0" smtClean="0"/>
              <a:t>семьи</a:t>
            </a:r>
            <a:r>
              <a:rPr lang="ru-RU" dirty="0" smtClean="0"/>
              <a:t>, учить  проявлять заботу о родных людях. </a:t>
            </a:r>
          </a:p>
          <a:p>
            <a:r>
              <a:rPr lang="ru-RU" dirty="0" smtClean="0"/>
              <a:t>Способствовать активному вовлечению родителей в совместную деятельность с ребёнком в условиях </a:t>
            </a:r>
            <a:r>
              <a:rPr lang="ru-RU" b="1" dirty="0" smtClean="0"/>
              <a:t>семьи и детского сада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Ожидаемые результаты реализации проекта: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200" dirty="0" smtClean="0"/>
              <a:t>Дети узнают больше о своей </a:t>
            </a:r>
            <a:r>
              <a:rPr lang="ru-RU" sz="3200" b="1" dirty="0" smtClean="0"/>
              <a:t>семье</a:t>
            </a:r>
            <a:r>
              <a:rPr lang="ru-RU" sz="3200" dirty="0" smtClean="0"/>
              <a:t>: о членах </a:t>
            </a:r>
            <a:r>
              <a:rPr lang="ru-RU" sz="3200" b="1" dirty="0" smtClean="0"/>
              <a:t>семьи</a:t>
            </a:r>
            <a:r>
              <a:rPr lang="ru-RU" sz="3200" dirty="0" smtClean="0"/>
              <a:t>, традициях. Проявление уважение и забот ко всем членам </a:t>
            </a:r>
            <a:r>
              <a:rPr lang="ru-RU" sz="3200" b="1" dirty="0" smtClean="0"/>
              <a:t>семьи</a:t>
            </a:r>
            <a:r>
              <a:rPr lang="ru-RU" sz="3200" dirty="0" smtClean="0"/>
              <a:t>. Умение организовывать сюжетно-ролевые игры на основе имеющихся знаний о </a:t>
            </a:r>
            <a:r>
              <a:rPr lang="ru-RU" sz="3200" b="1" dirty="0" smtClean="0"/>
              <a:t>семье</a:t>
            </a:r>
            <a:r>
              <a:rPr lang="ru-RU" sz="3200" dirty="0" smtClean="0"/>
              <a:t>. Понимание значимости </a:t>
            </a:r>
            <a:r>
              <a:rPr lang="ru-RU" sz="3200" b="1" dirty="0" smtClean="0"/>
              <a:t>семьи</a:t>
            </a:r>
            <a:r>
              <a:rPr lang="ru-RU" sz="3200" dirty="0" smtClean="0"/>
              <a:t> в жизни каждого человека.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4527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Беседа: «Что такое семья», «Мои мама и папа», «Бабушка и дедушка»</a:t>
            </a:r>
            <a:endParaRPr lang="ru-RU" dirty="0"/>
          </a:p>
        </p:txBody>
      </p:sp>
      <p:pic>
        <p:nvPicPr>
          <p:cNvPr id="4098" name="Picture 2" descr="E:\Новая папка (2)\CAM025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44824"/>
            <a:ext cx="2430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E:\Новая папка (2)\CAM025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3212976"/>
            <a:ext cx="2430000" cy="32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E:\Новая папка (2)\CAM025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1628800"/>
            <a:ext cx="2376000" cy="316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242048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 Беседа « Это моя семья»</a:t>
            </a:r>
            <a:endParaRPr lang="ru-RU" dirty="0"/>
          </a:p>
        </p:txBody>
      </p:sp>
      <p:pic>
        <p:nvPicPr>
          <p:cNvPr id="1026" name="Picture 2" descr="E:\Новая папка (2)\CAM025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628800"/>
            <a:ext cx="216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Новая папка (2)\CAM025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7086600" y="-12115800"/>
            <a:ext cx="2700000" cy="3600000"/>
          </a:xfrm>
          <a:prstGeom prst="rect">
            <a:avLst/>
          </a:prstGeom>
          <a:noFill/>
        </p:spPr>
      </p:pic>
      <p:pic>
        <p:nvPicPr>
          <p:cNvPr id="1029" name="Picture 5" descr="E:\Новая папка (2)\CAM025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920" y="1484784"/>
            <a:ext cx="216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E:\Новая папка (2)\CAM0252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3645024"/>
            <a:ext cx="216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E:\Новая папка (2)\CAM0252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51720" y="3789040"/>
            <a:ext cx="216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Беседа: «Как тебя ласково называют в семье?»</a:t>
            </a:r>
            <a:endParaRPr lang="ru-RU" dirty="0"/>
          </a:p>
        </p:txBody>
      </p:sp>
      <p:pic>
        <p:nvPicPr>
          <p:cNvPr id="4098" name="Picture 2" descr="E:\Новая папка (2)\CAM025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628800"/>
            <a:ext cx="2052000" cy="273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E:\Новая папка (2)\CAM025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3429000"/>
            <a:ext cx="2304000" cy="30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E:\Новая папка (2)\CAM025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5856" y="1412776"/>
            <a:ext cx="2268000" cy="30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E:\Новая папка (2)\CAM0257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3429000"/>
            <a:ext cx="2349000" cy="31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380768"/>
          </a:xfrm>
        </p:spPr>
        <p:txBody>
          <a:bodyPr>
            <a:noAutofit/>
          </a:bodyPr>
          <a:lstStyle/>
          <a:p>
            <a:r>
              <a:rPr lang="ru-RU" sz="3200" dirty="0" smtClean="0"/>
              <a:t>С/</a:t>
            </a:r>
            <a:r>
              <a:rPr lang="ru-RU" sz="3200" dirty="0" err="1" smtClean="0"/>
              <a:t>р</a:t>
            </a:r>
            <a:r>
              <a:rPr lang="ru-RU" sz="3200" dirty="0" smtClean="0"/>
              <a:t> игры: </a:t>
            </a:r>
            <a:r>
              <a:rPr lang="ru-RU" sz="3200" i="1" dirty="0" smtClean="0"/>
              <a:t>«Семья»</a:t>
            </a:r>
            <a:r>
              <a:rPr lang="ru-RU" sz="3200" dirty="0" smtClean="0"/>
              <a:t> </a:t>
            </a:r>
            <a:r>
              <a:rPr lang="ru-RU" sz="3200" i="1" dirty="0" smtClean="0"/>
              <a:t>«Мама варит обед»</a:t>
            </a:r>
            <a:r>
              <a:rPr lang="ru-RU" sz="3200" dirty="0" smtClean="0"/>
              <a:t>, </a:t>
            </a:r>
            <a:r>
              <a:rPr lang="ru-RU" sz="3200" i="1" dirty="0" smtClean="0"/>
              <a:t>«День рождения»</a:t>
            </a:r>
            <a:r>
              <a:rPr lang="ru-RU" sz="3200" dirty="0" smtClean="0"/>
              <a:t>, </a:t>
            </a:r>
            <a:r>
              <a:rPr lang="ru-RU" sz="3200" i="1" dirty="0" smtClean="0"/>
              <a:t>«Магазин»</a:t>
            </a:r>
            <a:r>
              <a:rPr lang="ru-RU" sz="3200" dirty="0" smtClean="0"/>
              <a:t>, </a:t>
            </a:r>
            <a:r>
              <a:rPr lang="ru-RU" sz="3200" i="1" dirty="0" smtClean="0"/>
              <a:t>«Больница»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2050" name="Picture 2" descr="E:\Новая папка (2)\CAM0252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44824"/>
            <a:ext cx="2052000" cy="273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E:\Новая папка (2)\CAM025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1700808"/>
            <a:ext cx="2232000" cy="29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E:\Новая папка (2)\CAM0254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3573016"/>
            <a:ext cx="216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E:\Новая папка (2)\CAM025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35696" y="3861048"/>
            <a:ext cx="2088000" cy="27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Настольно-печатные игры.</a:t>
            </a:r>
            <a:endParaRPr lang="ru-RU" dirty="0"/>
          </a:p>
        </p:txBody>
      </p:sp>
      <p:pic>
        <p:nvPicPr>
          <p:cNvPr id="3074" name="Picture 2" descr="E:\Новая папка (2)\CAM025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4149080"/>
            <a:ext cx="1872000" cy="24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E:\Новая папка (2)\CAM025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4149080"/>
            <a:ext cx="1872000" cy="24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E:\Новая папка (2)\CAM025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1340768"/>
            <a:ext cx="1863000" cy="24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E:\Новая папка (2)\CAM0256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4077072"/>
            <a:ext cx="1944000" cy="25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E:\Новая папка (2)\CAM0256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80112" y="1556792"/>
            <a:ext cx="1782000" cy="23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E:\Новая папка (2)\CAM0256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7544" y="1484784"/>
            <a:ext cx="1836000" cy="24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</TotalTime>
  <Words>217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             Проект      Образовательная область: социально-коммуникативное развитие.              «Я и моя семья»                            Возрастная группа:  вторая младшая                                                                                   </vt:lpstr>
      <vt:lpstr>   Цель проекта.  </vt:lpstr>
      <vt:lpstr>Задачи проекта: </vt:lpstr>
      <vt:lpstr>Ожидаемые результаты реализации проекта:</vt:lpstr>
      <vt:lpstr>Беседа: «Что такое семья», «Мои мама и папа», «Бабушка и дедушка»</vt:lpstr>
      <vt:lpstr> Беседа « Это моя семья»</vt:lpstr>
      <vt:lpstr>Беседа: «Как тебя ласково называют в семье?»</vt:lpstr>
      <vt:lpstr>С/р игры: «Семья» «Мама варит обед», «День рождения», «Магазин», «Больница».</vt:lpstr>
      <vt:lpstr>Настольно-печатные игры.</vt:lpstr>
      <vt:lpstr>Продуктивная деятельность</vt:lpstr>
      <vt:lpstr>       Выставка рисунков                       «Наша дружная семейка»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   Образовательная область: социально-коммуникативное развитие.              «Я и моя семья»                            Возрастная группа:  вторая младшая</dc:title>
  <dc:creator>Юля</dc:creator>
  <cp:lastModifiedBy>Юля</cp:lastModifiedBy>
  <cp:revision>10</cp:revision>
  <dcterms:created xsi:type="dcterms:W3CDTF">2017-02-06T16:39:44Z</dcterms:created>
  <dcterms:modified xsi:type="dcterms:W3CDTF">2020-08-24T16:19:36Z</dcterms:modified>
</cp:coreProperties>
</file>