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59"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445" y="-8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24.08.2020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24.08.2020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24.08.2020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24.08.2020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24.08.2020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24.08.2020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24.08.2020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24.08.2020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24.08.2020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24.08.2020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24.08.2020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24.08.2020</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3600" dirty="0" smtClean="0"/>
              <a:t>«Особенности преподавания физической культуры в условиях дистанционного обучения»</a:t>
            </a:r>
            <a:endParaRPr lang="ru-RU" sz="3600" dirty="0"/>
          </a:p>
        </p:txBody>
      </p:sp>
      <p:sp>
        <p:nvSpPr>
          <p:cNvPr id="3" name="Подзаголовок 2"/>
          <p:cNvSpPr>
            <a:spLocks noGrp="1"/>
          </p:cNvSpPr>
          <p:nvPr>
            <p:ph type="subTitle" idx="1"/>
          </p:nvPr>
        </p:nvSpPr>
        <p:spPr/>
        <p:txBody>
          <a:bodyPr>
            <a:normAutofit fontScale="92500" lnSpcReduction="20000"/>
          </a:bodyPr>
          <a:lstStyle/>
          <a:p>
            <a:r>
              <a:rPr lang="ru-RU" sz="3600" dirty="0" smtClean="0">
                <a:solidFill>
                  <a:schemeClr val="tx1"/>
                </a:solidFill>
              </a:rPr>
              <a:t>Подготовила: учитель физической культуры</a:t>
            </a:r>
          </a:p>
          <a:p>
            <a:r>
              <a:rPr lang="ru-RU" sz="3600" dirty="0" smtClean="0">
                <a:solidFill>
                  <a:schemeClr val="tx1"/>
                </a:solidFill>
              </a:rPr>
              <a:t> Юдина Т.Г.</a:t>
            </a:r>
            <a:endParaRPr lang="ru-RU" sz="3600" dirty="0">
              <a:solidFill>
                <a:schemeClr val="tx1"/>
              </a:solidFill>
            </a:endParaRPr>
          </a:p>
        </p:txBody>
      </p:sp>
    </p:spTree>
    <p:extLst>
      <p:ext uri="{BB962C8B-B14F-4D97-AF65-F5344CB8AC3E}">
        <p14:creationId xmlns:p14="http://schemas.microsoft.com/office/powerpoint/2010/main" val="13066830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1026" name="Picture 2" descr="C:\Users\1\Desktop\img9.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8002"/>
            <a:ext cx="9160362" cy="6870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1219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normAutofit fontScale="90000"/>
          </a:bodyPr>
          <a:lstStyle/>
          <a:p>
            <a:r>
              <a:rPr lang="ru-RU" sz="1600" dirty="0" smtClean="0"/>
              <a:t/>
            </a:r>
            <a:br>
              <a:rPr lang="ru-RU" sz="1600" dirty="0" smtClean="0"/>
            </a:br>
            <a:r>
              <a:rPr lang="ru-RU" sz="1600" dirty="0"/>
              <a:t/>
            </a:r>
            <a:br>
              <a:rPr lang="ru-RU" sz="1600" dirty="0"/>
            </a:br>
            <a:r>
              <a:rPr lang="ru-RU" sz="2000" dirty="0" smtClean="0"/>
              <a:t>Дистанционное </a:t>
            </a:r>
            <a:r>
              <a:rPr lang="ru-RU" sz="2000" dirty="0"/>
              <a:t>обучение- это взаимодействие учителя и учащихся между собой на расстоянии, отражающее все присущие учебному процессу компоненты (цели, содержание, методы, организационные формы, средства обучения) и реализуемое специфичными средствами интернет-технологий или другими средствами предусматривающими интерактивность.</a:t>
            </a:r>
            <a:br>
              <a:rPr lang="ru-RU" sz="2000" dirty="0"/>
            </a:br>
            <a:endParaRPr lang="ru-RU" sz="2000" dirty="0"/>
          </a:p>
        </p:txBody>
      </p:sp>
      <p:pic>
        <p:nvPicPr>
          <p:cNvPr id="1026" name="Picture 2" descr="C:\Users\1\Desktop\3_35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636912"/>
            <a:ext cx="7704856" cy="3528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954600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Autofit/>
          </a:bodyPr>
          <a:lstStyle/>
          <a:p>
            <a:pPr lvl="0"/>
            <a:r>
              <a:rPr lang="ru-RU" sz="2000" dirty="0"/>
              <a:t>В процессе дистанционного обучения большую часть материала ученик осваивает самостоятельно. Что приучает к самостоятельности и дисциплине. В моем случае учащиеся по личной инициативе присылают мне видео как они выполняют утреннюю гимнастику.</a:t>
            </a:r>
            <a:br>
              <a:rPr lang="ru-RU" sz="2000" dirty="0"/>
            </a:br>
            <a:endParaRPr lang="ru-RU" sz="2000" dirty="0"/>
          </a:p>
        </p:txBody>
      </p:sp>
      <p:pic>
        <p:nvPicPr>
          <p:cNvPr id="1026" name="Picture 2" descr="C:\Users\1\Desktop\276-2760748_dumbbell-calisthenics-vector-graphics.pn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957015" y="2674938"/>
            <a:ext cx="3237907" cy="3451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91734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normAutofit fontScale="90000"/>
          </a:bodyPr>
          <a:lstStyle/>
          <a:p>
            <a:r>
              <a:rPr lang="ru-RU" sz="1300" dirty="0" smtClean="0"/>
              <a:t/>
            </a:r>
            <a:br>
              <a:rPr lang="ru-RU" sz="1300" dirty="0" smtClean="0"/>
            </a:br>
            <a:r>
              <a:rPr lang="ru-RU" sz="1300" dirty="0"/>
              <a:t/>
            </a:r>
            <a:br>
              <a:rPr lang="ru-RU" sz="1300" dirty="0"/>
            </a:br>
            <a:r>
              <a:rPr lang="ru-RU" sz="1800" dirty="0" smtClean="0"/>
              <a:t>Как </a:t>
            </a:r>
            <a:r>
              <a:rPr lang="ru-RU" sz="1800" dirty="0"/>
              <a:t>бы то ни было дистанционное обучение не может заменить, стандартных уроков по физической культуре. Где ученик получает большую физическую нагрузку, которая несёт на себе здоровье сберегающий фактор, работу повышения физических качеств и умений, социальную сторону урока и многое другое. Но как временная мера - может научить нас новому и с большим успехом воспитать те качества, которые при обычном учебном процессе поддаются хуже. Главное правильно воспользоваться данной ситуацией!</a:t>
            </a:r>
            <a:br>
              <a:rPr lang="ru-RU" sz="1800" dirty="0"/>
            </a:br>
            <a:endParaRPr lang="ru-RU" sz="1800" dirty="0"/>
          </a:p>
        </p:txBody>
      </p:sp>
      <p:pic>
        <p:nvPicPr>
          <p:cNvPr id="1026" name="Picture 2" descr="C:\Users\1\Desktop\c0ca7cc1098330ba70cf5b2ed82a3416.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052568"/>
            <a:ext cx="8640960" cy="468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7320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r>
              <a:rPr lang="ru-RU" dirty="0" smtClean="0"/>
              <a:t>Спасибо за внимание.</a:t>
            </a:r>
            <a:endParaRPr lang="ru-RU" dirty="0"/>
          </a:p>
        </p:txBody>
      </p:sp>
      <p:pic>
        <p:nvPicPr>
          <p:cNvPr id="1026" name="Picture 2" descr="C:\Users\1\Desktop\8JSF56G7lp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44824"/>
            <a:ext cx="8640960"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656384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26</TotalTime>
  <Words>57</Words>
  <Application>Microsoft Office PowerPoint</Application>
  <PresentationFormat>Экран (4:3)</PresentationFormat>
  <Paragraphs>7</Paragraphs>
  <Slides>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Волна</vt:lpstr>
      <vt:lpstr>«Особенности преподавания физической культуры в условиях дистанционного обучения»</vt:lpstr>
      <vt:lpstr>Презентация PowerPoint</vt:lpstr>
      <vt:lpstr>  Дистанционное обучение- это взаимодействие учителя и учащихся между собой на расстоянии, отражающее все присущие учебному процессу компоненты (цели, содержание, методы, организационные формы, средства обучения) и реализуемое специфичными средствами интернет-технологий или другими средствами предусматривающими интерактивность. </vt:lpstr>
      <vt:lpstr>В процессе дистанционного обучения большую часть материала ученик осваивает самостоятельно. Что приучает к самостоятельности и дисциплине. В моем случае учащиеся по личной инициативе присылают мне видео как они выполняют утреннюю гимнастику. </vt:lpstr>
      <vt:lpstr>  Как бы то ни было дистанционное обучение не может заменить, стандартных уроков по физической культуре. Где ученик получает большую физическую нагрузку, которая несёт на себе здоровье сберегающий фактор, работу повышения физических качеств и умений, социальную сторону урока и многое другое. Но как временная мера - может научить нас новому и с большим успехом воспитать те качества, которые при обычном учебном процессе поддаются хуже. Главное правильно воспользоваться данной ситуацией! </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«Особенности преподавания физической культуры в условиях дистанционного обучения»</dc:title>
  <dc:creator>1</dc:creator>
  <cp:lastModifiedBy>1</cp:lastModifiedBy>
  <cp:revision>8</cp:revision>
  <dcterms:created xsi:type="dcterms:W3CDTF">2020-08-24T08:02:40Z</dcterms:created>
  <dcterms:modified xsi:type="dcterms:W3CDTF">2020-08-24T08:36:12Z</dcterms:modified>
</cp:coreProperties>
</file>