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65" r:id="rId4"/>
    <p:sldId id="266" r:id="rId5"/>
    <p:sldId id="258" r:id="rId6"/>
    <p:sldId id="259" r:id="rId7"/>
    <p:sldId id="260" r:id="rId8"/>
    <p:sldId id="261" r:id="rId9"/>
    <p:sldId id="264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B7D10-74AF-49B0-8EBF-8E9E27829682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B7BF1-35D6-44DF-B061-2592D9C62F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B7BF1-35D6-44DF-B061-2592D9C62FC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audioskazki.net/archives/276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9204_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32656"/>
            <a:ext cx="5582994" cy="58235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06522" y="1988840"/>
            <a:ext cx="34221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Русская</a:t>
            </a:r>
          </a:p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народная </a:t>
            </a:r>
          </a:p>
          <a:p>
            <a:r>
              <a:rPr lang="ru-RU" sz="60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сказка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00760" y="5786454"/>
            <a:ext cx="3006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 Бабенко Е.А.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071546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-Кого встретил колобок по дороге?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714488"/>
            <a:ext cx="62151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-Какую весёлую песенку пел колобок?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786058"/>
            <a:ext cx="62151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-Кто оказался хитрее всех в этой сказке?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000504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-Что сделала лиса с колобком?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4643446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-Понравилась сказка?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5357826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-Вы помните название сказки?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357166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Вопросы по содержанию сказки: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2500306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  <a:cs typeface="Times New Roman" pitchFamily="18" charset="0"/>
              </a:rPr>
              <a:t>Молодцы!</a:t>
            </a:r>
          </a:p>
        </p:txBody>
      </p:sp>
      <p:pic>
        <p:nvPicPr>
          <p:cNvPr id="5" name="Рисунок 4" descr="b9d594fdf92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4143380"/>
            <a:ext cx="6929486" cy="1928826"/>
          </a:xfrm>
          <a:prstGeom prst="rect">
            <a:avLst/>
          </a:prstGeom>
        </p:spPr>
      </p:pic>
      <p:pic>
        <p:nvPicPr>
          <p:cNvPr id="6" name="Рисунок 5" descr="b9d594fdf92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-99392"/>
            <a:ext cx="6929486" cy="1785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643042" y="5786454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Жили-были дед и баба. </a:t>
            </a:r>
            <a:r>
              <a:rPr lang="en-US" sz="36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3600" b="1" dirty="0" smtClean="0">
              <a:solidFill>
                <a:srgbClr val="00B05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32656"/>
            <a:ext cx="5072098" cy="5240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5273258"/>
            <a:ext cx="743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Испекла  бабка колобок и поставила его на окошко остужать. 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00B05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22" y="404664"/>
            <a:ext cx="4429156" cy="46244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2387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546" y="332656"/>
            <a:ext cx="4786346" cy="483707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42976" y="5214950"/>
            <a:ext cx="73581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Надоело колобку лежать  он и </a:t>
            </a:r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покатился с </a:t>
            </a:r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окна на завалинку, с завалинки – на травку, с травки – на дорожку и укатился по дорожке.</a:t>
            </a:r>
          </a:p>
        </p:txBody>
      </p:sp>
    </p:spTree>
    <p:extLst>
      <p:ext uri="{BB962C8B-B14F-4D97-AF65-F5344CB8AC3E}">
        <p14:creationId xmlns="" xmlns:p14="http://schemas.microsoft.com/office/powerpoint/2010/main" val="97940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2907857_1301651079_73a3011c6449d3b7a61cea4c2b342b4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672" y="332656"/>
            <a:ext cx="5880716" cy="4122696"/>
          </a:xfrm>
        </p:spPr>
      </p:pic>
      <p:sp>
        <p:nvSpPr>
          <p:cNvPr id="5" name="Прямоугольник 4"/>
          <p:cNvSpPr/>
          <p:nvPr/>
        </p:nvSpPr>
        <p:spPr>
          <a:xfrm>
            <a:off x="857224" y="4643446"/>
            <a:ext cx="800102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Катится колобок по тропинке, а навстречу ему заяц: 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-Колобок, колобок! я тебя съем! – Не ешь меня я тебе песенку спою: -Я колобок, колобок по амбару метён, по сусеку скребён. Я от бабушки ушёл, я от дедушки ушёл  и от тебя уйду. Только зайчик его и видел.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32656"/>
            <a:ext cx="4304520" cy="4525104"/>
          </a:xfrm>
        </p:spPr>
      </p:pic>
      <p:sp>
        <p:nvSpPr>
          <p:cNvPr id="5" name="Прямоугольник 4"/>
          <p:cNvSpPr/>
          <p:nvPr/>
        </p:nvSpPr>
        <p:spPr>
          <a:xfrm>
            <a:off x="1000100" y="5000636"/>
            <a:ext cx="724833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Катится колобок дальше, а навстречу ему – серый волк: </a:t>
            </a:r>
          </a:p>
          <a:p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-Колобок, колобок!  Я тебя съем!  -Не ешь меня, серый!  Я тебе песенку спою! </a:t>
            </a:r>
            <a:r>
              <a:rPr lang="ru-RU" sz="2000" b="1" dirty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-Я колобок, колобок по амбару метён, по сусекам скребён.!  Я от дедушки ушёл, я от бабушки ушёл, я от зайца ушёл, и  от тебя  нехитро уйти!  И покатился колобок дальше.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_6f417_d109390f_XL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752" y="332656"/>
            <a:ext cx="4143404" cy="4382798"/>
          </a:xfrm>
        </p:spPr>
      </p:pic>
      <p:sp>
        <p:nvSpPr>
          <p:cNvPr id="7" name="Прямоугольник 6"/>
          <p:cNvSpPr/>
          <p:nvPr/>
        </p:nvSpPr>
        <p:spPr>
          <a:xfrm>
            <a:off x="857224" y="4643446"/>
            <a:ext cx="800102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Катится колобок  дальше, а навстречу ему медведь: 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-Колобок, колобок я тебя съем! – Не ешь меня  косолапый я тебе песенку спою: -Я колобок, колобок по амбару метён, по сусеку скребён. Я от бабушки ушёл, я от дедушки ушёл, я от зайца ушёл, я от волка ушёл и от тебя медведь не хитро уйти.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5000636"/>
            <a:ext cx="72414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Катится колобок  дальше, а навстречу ему  лиса: 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-Колобок, колобок я тебя съем! – Не ешь меня  лиса я тебе песенку спою! – Я колобок, колобок…. </a:t>
            </a:r>
          </a:p>
        </p:txBody>
      </p:sp>
      <p:pic>
        <p:nvPicPr>
          <p:cNvPr id="1026" name="Picture 2" descr="http://audioskazki.net/wp-content/gallery/kolobok/7m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285728"/>
            <a:ext cx="3929090" cy="47149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422" y="260648"/>
            <a:ext cx="4357717" cy="45971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214414" y="4857760"/>
            <a:ext cx="65436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А лиса </a:t>
            </a:r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ему </a:t>
            </a:r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говорит: </a:t>
            </a:r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-Погоди, погоди что </a:t>
            </a:r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–то плохо слышу , видать стара я стала.- Сядь мне на носок, да пропой ещё разок. </a:t>
            </a:r>
            <a:endParaRPr lang="ru-RU" sz="2800" b="1" dirty="0" smtClean="0">
              <a:solidFill>
                <a:srgbClr val="00B050"/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Прыгнул </a:t>
            </a:r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колобок лисе на  нос, а она </a:t>
            </a:r>
            <a:r>
              <a:rPr lang="ru-RU" sz="2800" b="1" dirty="0" err="1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ам</a:t>
            </a:r>
            <a:r>
              <a:rPr lang="ru-RU" sz="2800" b="1" dirty="0">
                <a:solidFill>
                  <a:srgbClr val="00B050"/>
                </a:solidFill>
                <a:latin typeface="Monotype Corsiva" pitchFamily="66" charset="0"/>
                <a:cs typeface="Times New Roman" pitchFamily="18" charset="0"/>
              </a:rPr>
              <a:t> и съела.</a:t>
            </a:r>
          </a:p>
        </p:txBody>
      </p:sp>
    </p:spTree>
    <p:extLst>
      <p:ext uri="{BB962C8B-B14F-4D97-AF65-F5344CB8AC3E}">
        <p14:creationId xmlns="" xmlns:p14="http://schemas.microsoft.com/office/powerpoint/2010/main" val="335740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152</TotalTime>
  <Words>377</Words>
  <Application>Microsoft Office PowerPoint</Application>
  <PresentationFormat>Экран (4:3)</PresentationFormat>
  <Paragraphs>27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миша</dc:creator>
  <cp:lastModifiedBy>Lenovo3</cp:lastModifiedBy>
  <cp:revision>22</cp:revision>
  <dcterms:created xsi:type="dcterms:W3CDTF">2013-10-11T17:13:21Z</dcterms:created>
  <dcterms:modified xsi:type="dcterms:W3CDTF">2020-08-24T12:45:26Z</dcterms:modified>
</cp:coreProperties>
</file>