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7" r:id="rId10"/>
    <p:sldId id="268" r:id="rId11"/>
    <p:sldId id="269" r:id="rId12"/>
    <p:sldId id="262" r:id="rId13"/>
    <p:sldId id="270" r:id="rId14"/>
    <p:sldId id="271" r:id="rId15"/>
    <p:sldId id="263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«Мир твоих  прав и обязанностей»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ll Users\Документы\Мои рисунки\Образцы рисунков\Водяные лил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4"/>
            <a:ext cx="6096016" cy="45148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Конституция –  основной закон государства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свобода мысли и слова,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свобода совести, свобода вероисповеданий,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свобода информации,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свобода творчества.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обязанность защищать Родину,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обязанность соблюдать законы,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обязанность сохранять природу и окружающую среду,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обязанность платить налоги.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Забота о детях, их воспитание – равное право и обязанность родителей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Устав школы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501122" cy="5572164"/>
          </a:xfrm>
        </p:spPr>
        <p:txBody>
          <a:bodyPr>
            <a:normAutofit fontScale="55000" lnSpcReduction="20000"/>
          </a:bodyPr>
          <a:lstStyle/>
          <a:p>
            <a:r>
              <a:rPr lang="ru-RU" b="1" u="sng" dirty="0" smtClean="0"/>
              <a:t>Обучающиеся в Школе имеют право на</a:t>
            </a:r>
            <a:r>
              <a:rPr lang="ru-RU" dirty="0" smtClean="0"/>
              <a:t> </a:t>
            </a:r>
            <a:r>
              <a:rPr lang="ru-RU" b="1" dirty="0" smtClean="0"/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получение общедоступного бесплатного общего образования (начального, основного, среднего (полного)) в соответствии с государственными образовательными стандартами;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в рамках государственных образовательных стандартов по индивидуальному учебному плану;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ускоренный курс обучения;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уважение человеческого достоинства, свободу совести и информации, на свободное выражение собственных взглядов и убеждений;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защиту своих прав и интересов;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охрану чести и достоинства, сочетающееся с защитой авторитета учителя;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защиту от всех форм физического и психического насилия, оскорбления личности;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своих творческих способностей, интересов, получение квалифицированной помощи в обучении и коррекции имеющихся проблем в развитии;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бесплатное пользование библиотечно-информационными ресурсами, библиотеки Школы;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бесплатное медицинское обслуживание, обеспечение питанием в соответствии с минимальными нормами питании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охрану здоровья, оздоровление и отдых, а также социальное обслуживание и защиту, организованный досуг в выходные, праздничные и каникулярные дни;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ковы Ваши обязанности, учащиеся ? посещать все уроки, не опаздывая на них; на уроках вести себя в соответствии с правилами поведения в школе; успевать по всем предметам школьного курса и выполнять программу школьного курса; во время перемен, в столовой, на общественных мероприятиях соблюдать культуру поведения; соблюдать культуру внешнего вида; бережно относиться к школьному, общественному имуществу. соблюдать настоящий Устав, правила внутреннего распорядка Школы для обучающихся; уважать честь и достоинство других обучающихся и работников Школы; выполнять требования работников Школы по соблюдению правил внутреннего распорядка. 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8643997" cy="6286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Учащимся запрещается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9720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приносить, передавать или использовать в Учреждении оружие, спиртные напитки, табачные изделия, токсичные и наркотические вещества;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использовать любые предметы и вещества, могущие привести к взрывам и возгоранию;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применять физическую силу для выяснения отношений;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осуществлять любые действия, способные повлечь за собой травматизм и т.п.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нарушение правил обучающийся может быть исключен из Учреждения в соответствии с действующим законодательством. Исключение допускается, если нарушение носит злостный характер, либо повлекло за собой тяжкие последствия;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нарушение без уважительных причин обязанностей обучающихся, а также за нарушение правил, к нему могут быть применены следующие меры дисциплинарного воздействия: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отстранение от занятий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/>
              <a:t>Учащимся запрещается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объявление выговора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возложение обязанности возместить вред или принести публичные извинения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вызов на собеседование родителей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направление родителям письма Учреждения с сообщением о проступке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Исключение из Учреждения, а также условное исключение и освобождение от занятий применяется по рекомендации Педагогического совета и оформляется приказом директора Учреждения.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Кто из героев лишен следующих «прав»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выбери одного из героев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7045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 на жизнь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Золушка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Колобок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Кот в сапогах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 на неприкосновенность жилища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Сестрица 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Алёнушка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Три поросёнка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Колобок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 на свободный труд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Золушка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Красная Шапочка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Балда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 на свободу вступление в брак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Золушка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Алёнушка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Дюймовочка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 на владение личным имуществом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Красная Шапочка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Алёнушка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Буратино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Баба Яга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Мои права и возможности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1" y="1600200"/>
          <a:ext cx="8115328" cy="4110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7"/>
                <a:gridCol w="3643338"/>
                <a:gridCol w="3971923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я делал(а) сегодня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это связано с правами человека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(какие права я реализовал)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Ночью спал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 на отдых и здоровье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 на заботу и воспитание родителями.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Завтракал, обедал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Смотрел телевизор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 на доступ к информации и СМИ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Сходил в школу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 на образование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Посещал кружки и секции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Играл в компьютер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 на всестороннее развитие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Встречался с друзьями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 на свободу мирных собраний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Отвечал на уроке. Защищал свое мнение.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право на свободу убеждений и на их свободное выражение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Эпиграфы к занятию: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"Храни порядок и порядок сохранит тебя” (латинское изречение);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"Знание прав определяет добросовестное выполнение обязанности” (Б. Франклин);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"Живи по закону, поступай по совести” (латинское изречение);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"Изучая свои права, мы получаем возможность жить и поступать по справедливости” (Г. Лихтенберг);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АВО  (из словаря Ожегова) – есть совокупность установленных и охраняемых государственной властью норм и правил, которые регулируют отношения между людьми. Обязанность – это необходимость, предписывающая каждому человеку определенные вид и меру поведения, и ответственность за ненадлежащее его исполнение. “ Право” - это то, что государство гарантирует дать своим гражданам, а вот “ обязанность”, наоборот, - это то, что граждане гарантируют дать своему государству. В этом и состоит их различие. Своими правами мы пользуемся по желанию, а обязанности мы обязаны выполнять. 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8429683" cy="5840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868346"/>
          </a:xfrm>
        </p:spPr>
        <p:txBody>
          <a:bodyPr/>
          <a:lstStyle/>
          <a:p>
            <a:r>
              <a:rPr lang="ru-RU" dirty="0" smtClean="0"/>
              <a:t>Составь пару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58"/>
          <a:ext cx="7858180" cy="5267924"/>
        </p:xfrm>
        <a:graphic>
          <a:graphicData uri="http://schemas.openxmlformats.org/drawingml/2006/table">
            <a:tbl>
              <a:tblPr/>
              <a:tblGrid>
                <a:gridCol w="4583673"/>
                <a:gridCol w="3274507"/>
              </a:tblGrid>
              <a:tr h="437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Действия в соответствии с законом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Гражданин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Ребёнок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Конфликт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Обязанность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Желания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Семья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Законные возможности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55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Люди, связанные родством, имущественными и неимущественными правами и обязанностями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7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То, что человек хочет, но без этого он может обойтись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55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Человек, принадлежащий к постоянному населению государства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0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Человек, которому ещё не исполнилось 18 лет.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Открытое столкновение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 пару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600200"/>
          <a:ext cx="8543956" cy="5043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1978"/>
                <a:gridCol w="4271978"/>
              </a:tblGrid>
              <a:tr h="544277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</a:tr>
              <a:tr h="544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Действия в соответствии с законом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Обязанность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Законные возможности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Люди, связанные родством, имущественными и неимущественными правами и обязанностями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Семья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То, что человек хочет, но без этого он может обойтись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Желания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Человек, принадлежащий к постоянному населению государства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Гражданин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92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Человек, которому ещё не исполнилось 18 лет.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Открытое столкновение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Ребёнок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Конфликт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Всеобщая декларация прав человека , принята ООН 10 декабря 1948 года.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Конвенция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ребенка.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принята 20 ноября 1989 года ООН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Конституция –  основной закон государства.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принята  12 декабря 1993 года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Устав школы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принят 31.12.2015 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Конвенция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- 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Право на имя при рождении, на получение гражданства.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 Право жить со своими родителями, за исключением тех случаев, когда это противоречит наилучшим интересам.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 Право сохранять связь с родителями в случае разлучения с одним из них или   с обоими.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 Право на общение с обоими родителями.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Право на защиту от злоупотреблений со стороны родителей и самостоятельно обращаться за помощью к государству в  необходимых случаях.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 Право свободно выражать свои взгляды и мнение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Конвенция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прав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- Право на уважение человеческого достоинства и обеспечение интересов.</a:t>
            </a:r>
          </a:p>
          <a:p>
            <a:r>
              <a:rPr lang="ru-RU" dirty="0" smtClean="0"/>
              <a:t>-  Право на достойный уровень жизни.</a:t>
            </a:r>
          </a:p>
          <a:p>
            <a:r>
              <a:rPr lang="ru-RU" dirty="0" smtClean="0"/>
              <a:t>-  Право на защиту от жестокого обращения.</a:t>
            </a:r>
          </a:p>
          <a:p>
            <a:r>
              <a:rPr lang="ru-RU" dirty="0" smtClean="0"/>
              <a:t>-  Право на медицинскую помощь.</a:t>
            </a:r>
          </a:p>
          <a:p>
            <a:r>
              <a:rPr lang="ru-RU" dirty="0" smtClean="0"/>
              <a:t>-  Право на образование.</a:t>
            </a:r>
          </a:p>
          <a:p>
            <a:r>
              <a:rPr lang="ru-RU" dirty="0" smtClean="0"/>
              <a:t>- Право на отдых, досуг и участие культурной и творческой жизни.</a:t>
            </a:r>
          </a:p>
          <a:p>
            <a:r>
              <a:rPr lang="ru-RU" dirty="0" smtClean="0"/>
              <a:t>- Право на защиту от экономической эксплуатации и выполнения опасной для жизни работы.</a:t>
            </a:r>
          </a:p>
          <a:p>
            <a:r>
              <a:rPr lang="ru-RU" dirty="0" smtClean="0"/>
              <a:t>-  Право на защиту от всех форм насилия.</a:t>
            </a:r>
          </a:p>
          <a:p>
            <a:r>
              <a:rPr lang="ru-RU" dirty="0" smtClean="0"/>
              <a:t>-  Государство должно устанавливать минимальный возраст для приема на работу.</a:t>
            </a:r>
          </a:p>
          <a:p>
            <a:r>
              <a:rPr lang="ru-RU" dirty="0" smtClean="0"/>
              <a:t>-  Право исповедовать любую религию.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Конституция –  основной закон государства 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Права и свободы граждан , обязанности граждан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 избирать и быть избранным,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равенство прав и свобод,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 на жизнь,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 на личную неприкосновенность,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 на защиту своей чести и доброго имени,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 на свободное передвижение,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 на жилище и его неприкосновенность,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 на труд,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 на отдых,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 на образование,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 на охрану здоровья и медицинскую помощь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636</Words>
  <PresentationFormat>Экран (4:3)</PresentationFormat>
  <Paragraphs>165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«Мир твоих  прав и обязанностей» </vt:lpstr>
      <vt:lpstr>Эпиграфы к занятию: </vt:lpstr>
      <vt:lpstr>Слайд 3</vt:lpstr>
      <vt:lpstr>Составь пару</vt:lpstr>
      <vt:lpstr>Составь пару</vt:lpstr>
      <vt:lpstr>ИСТОЧНИКИ</vt:lpstr>
      <vt:lpstr>Конвенция  прав ребенка</vt:lpstr>
      <vt:lpstr>Конвенция  прав ребенка</vt:lpstr>
      <vt:lpstr>   Конституция –  основной закон государства   </vt:lpstr>
      <vt:lpstr>Конституция –  основной закон государства</vt:lpstr>
      <vt:lpstr>Устав школы</vt:lpstr>
      <vt:lpstr>Слайд 12</vt:lpstr>
      <vt:lpstr>Учащимся запрещается </vt:lpstr>
      <vt:lpstr>Учащимся запрещается </vt:lpstr>
      <vt:lpstr>Кто из героев лишен следующих «прав»  выбери одного из героев</vt:lpstr>
      <vt:lpstr>Мои права и возможности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«Мир твоих  прав и обязанностей» </dc:title>
  <cp:lastModifiedBy>2</cp:lastModifiedBy>
  <cp:revision>24</cp:revision>
  <dcterms:modified xsi:type="dcterms:W3CDTF">2019-12-13T06:21:40Z</dcterms:modified>
</cp:coreProperties>
</file>