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4" r:id="rId10"/>
    <p:sldId id="263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1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215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748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864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657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523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256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44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808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699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57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0B8FE-574F-4413-B5ED-28FDFEF6FEA0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F2722-D5E7-4E29-B09B-DCBB2DB10C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82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221088"/>
            <a:ext cx="4712568" cy="1417712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Вторая группа раннего 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возраста (2-3года)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7880" y="32768"/>
            <a:ext cx="69806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8100">
                  <a:solidFill>
                    <a:srgbClr val="0070C0"/>
                  </a:solidFill>
                  <a:prstDash val="solid"/>
                </a:ln>
                <a:solidFill>
                  <a:srgbClr val="E21E77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Рекомендации для родителей</a:t>
            </a:r>
            <a:endParaRPr lang="ru-RU" sz="4000" b="1" cap="none" spc="0" dirty="0">
              <a:ln w="38100">
                <a:solidFill>
                  <a:srgbClr val="0070C0"/>
                </a:solidFill>
                <a:prstDash val="solid"/>
              </a:ln>
              <a:solidFill>
                <a:srgbClr val="E21E77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5818" y="2636912"/>
            <a:ext cx="7252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28575">
                  <a:solidFill>
                    <a:srgbClr val="E21E77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</a:t>
            </a:r>
            <a:r>
              <a:rPr lang="ru-RU" sz="5400" b="1" cap="none" spc="0" dirty="0">
                <a:ln w="28575">
                  <a:solidFill>
                    <a:srgbClr val="E21E77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Бусы для куклы Кати»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49049" y="1196752"/>
            <a:ext cx="375295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Рисование</a:t>
            </a:r>
            <a:endParaRPr lang="ru-RU" sz="6000" b="1" cap="none" spc="0" dirty="0">
              <a:ln w="1905"/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path path="shape">
                  <a:fillToRect l="50000" t="50000" r="50000" b="50000"/>
                </a:path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517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80728"/>
            <a:ext cx="4186808" cy="55054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Посмотрите</a:t>
            </a:r>
            <a:r>
              <a:rPr lang="ru-RU" dirty="0"/>
              <a:t>, как она радуется, ей все бусы понравились, даже не знает, какие выбрать! Ребята, у меня есть «волшебная палочка», я сейчас уберу в коробочку все нарисованные бусы, накрою салфеткой и скажу волшебные слова. Что из этого получится, мы сейчас увидим: «</a:t>
            </a:r>
            <a:r>
              <a:rPr lang="ru-RU" dirty="0" err="1"/>
              <a:t>Крибле</a:t>
            </a:r>
            <a:r>
              <a:rPr lang="ru-RU" dirty="0"/>
              <a:t>, </a:t>
            </a:r>
            <a:r>
              <a:rPr lang="ru-RU" dirty="0" err="1"/>
              <a:t>крабле</a:t>
            </a:r>
            <a:r>
              <a:rPr lang="ru-RU" dirty="0"/>
              <a:t>, </a:t>
            </a:r>
            <a:r>
              <a:rPr lang="ru-RU" dirty="0" err="1"/>
              <a:t>бумс</a:t>
            </a:r>
            <a:r>
              <a:rPr lang="ru-RU" dirty="0"/>
              <a:t>!» Открываю </a:t>
            </a:r>
            <a:r>
              <a:rPr lang="ru-RU" dirty="0" smtClean="0"/>
              <a:t>коробочку </a:t>
            </a:r>
            <a:r>
              <a:rPr lang="ru-RU" b="1" dirty="0" smtClean="0">
                <a:solidFill>
                  <a:srgbClr val="C00000"/>
                </a:solidFill>
              </a:rPr>
              <a:t>(в коробочку за ранее положите бусы)</a:t>
            </a:r>
            <a:r>
              <a:rPr lang="ru-RU" dirty="0" smtClean="0"/>
              <a:t>, </a:t>
            </a:r>
            <a:r>
              <a:rPr lang="ru-RU" dirty="0"/>
              <a:t>а в ней настоящие бусы для нашей Танюши! Похлопайте в ладоши, порадуйтесь вместе с ней. Наденем бусы на куклу. Вот какие красивые бусы, Катя очень довольна, спасибо, дети, вам всем.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836712"/>
            <a:ext cx="3751258" cy="539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13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80202"/>
            <a:ext cx="8352928" cy="2845962"/>
          </a:xfrm>
        </p:spPr>
      </p:pic>
      <p:sp>
        <p:nvSpPr>
          <p:cNvPr id="5" name="Прямоугольник 4"/>
          <p:cNvSpPr/>
          <p:nvPr/>
        </p:nvSpPr>
        <p:spPr>
          <a:xfrm>
            <a:off x="827584" y="1052736"/>
            <a:ext cx="756084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25400" cmpd="sng">
                  <a:solidFill>
                    <a:srgbClr val="00B050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/>
              </a:rPr>
              <a:t>Ребята какие вы сегодня молодцы!</a:t>
            </a:r>
          </a:p>
          <a:p>
            <a:pPr algn="ctr"/>
            <a:r>
              <a:rPr lang="ru-RU" sz="6600" b="1" dirty="0" smtClean="0">
                <a:ln w="25400" cmpd="sng">
                  <a:solidFill>
                    <a:srgbClr val="00B050"/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До скорой встречи!</a:t>
            </a:r>
            <a:endParaRPr lang="ru-RU" sz="6600" b="1" cap="none" spc="0" dirty="0">
              <a:ln w="25400" cmpd="sng">
                <a:solidFill>
                  <a:srgbClr val="00B050"/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3050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8229600" cy="55054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Виды детской деятельности:</a:t>
            </a:r>
            <a:r>
              <a:rPr lang="ru-RU" dirty="0"/>
              <a:t> игровая, коммуникативная, познавательно-исследовательская, продуктивная, восприятие художественной литературы.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Цели:</a:t>
            </a:r>
            <a:endParaRPr lang="ru-RU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dirty="0"/>
              <a:t>- учить рисовать нетрадиционным способом - пальчиками, использую яркие краски;</a:t>
            </a:r>
          </a:p>
          <a:p>
            <a:pPr marL="0" indent="0">
              <a:buNone/>
            </a:pPr>
            <a:r>
              <a:rPr lang="ru-RU" dirty="0"/>
              <a:t>- рисовать точки ("бусинки") друг за другом на нитке;</a:t>
            </a:r>
          </a:p>
          <a:p>
            <a:pPr marL="0" indent="0">
              <a:buNone/>
            </a:pPr>
            <a:r>
              <a:rPr lang="ru-RU" dirty="0"/>
              <a:t>- создать радостное настроение - "подарить кукле бусы";</a:t>
            </a:r>
          </a:p>
          <a:p>
            <a:pPr marL="0" indent="0">
              <a:buNone/>
            </a:pPr>
            <a:r>
              <a:rPr lang="ru-RU" dirty="0"/>
              <a:t>- различать и называть основные цвета красок (желтый, красный, зеленый);</a:t>
            </a:r>
          </a:p>
          <a:p>
            <a:pPr marL="0" indent="0">
              <a:buNone/>
            </a:pPr>
            <a:r>
              <a:rPr lang="ru-RU" dirty="0"/>
              <a:t>- учить слушать стихотворение, отвечать на </a:t>
            </a:r>
            <a:r>
              <a:rPr lang="ru-RU" dirty="0" smtClean="0"/>
              <a:t>вопросы.</a:t>
            </a:r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Материалы и оборудование:</a:t>
            </a:r>
            <a:r>
              <a:rPr lang="ru-RU" dirty="0"/>
              <a:t> краски трех цветов, половинка листа альбома с нарисованной ниточкой, кукла, </a:t>
            </a:r>
            <a:r>
              <a:rPr lang="ru-RU" dirty="0" smtClean="0"/>
              <a:t>коробочка (в нее положить бусы), </a:t>
            </a:r>
            <a:r>
              <a:rPr lang="ru-RU" dirty="0"/>
              <a:t>настоящие бусы, "волшебная палочка", салфетки.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68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056784" cy="1224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Дети</a:t>
            </a:r>
            <a:r>
              <a:rPr lang="ru-RU" dirty="0"/>
              <a:t>, сегодня к нам в гости пришла кукла Катя, послушайте про неё стихотворение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88840"/>
            <a:ext cx="410445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43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стихотворение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Г. Бойко "Кукла")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4978896" cy="435334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Этой </a:t>
            </a:r>
            <a:r>
              <a:rPr lang="ru-RU" dirty="0"/>
              <a:t>куклы кто не знает?</a:t>
            </a:r>
          </a:p>
          <a:p>
            <a:pPr marL="0" indent="0" algn="ctr">
              <a:buNone/>
            </a:pPr>
            <a:r>
              <a:rPr lang="ru-RU" dirty="0"/>
              <a:t>Лучше куклы не найдешь.</a:t>
            </a:r>
          </a:p>
          <a:p>
            <a:pPr marL="0" indent="0" algn="ctr">
              <a:buNone/>
            </a:pPr>
            <a:r>
              <a:rPr lang="ru-RU" dirty="0"/>
              <a:t>Сразу глазки открывает,</a:t>
            </a:r>
          </a:p>
          <a:p>
            <a:pPr marL="0" indent="0" algn="ctr">
              <a:buNone/>
            </a:pPr>
            <a:r>
              <a:rPr lang="ru-RU" dirty="0"/>
              <a:t>Только на руки берешь.</a:t>
            </a:r>
          </a:p>
          <a:p>
            <a:pPr marL="0" indent="0" algn="ctr">
              <a:buNone/>
            </a:pPr>
            <a:r>
              <a:rPr lang="ru-RU" dirty="0"/>
              <a:t>Я надену куклы бусы,</a:t>
            </a:r>
          </a:p>
          <a:p>
            <a:pPr marL="0" indent="0" algn="ctr">
              <a:buNone/>
            </a:pPr>
            <a:r>
              <a:rPr lang="ru-RU" dirty="0"/>
              <a:t>Платье новое сошью</a:t>
            </a:r>
          </a:p>
          <a:p>
            <a:pPr marL="0" indent="0" algn="ctr">
              <a:buNone/>
            </a:pPr>
            <a:r>
              <a:rPr lang="ru-RU" dirty="0"/>
              <a:t>Не вести же мне к бабусе</a:t>
            </a:r>
          </a:p>
          <a:p>
            <a:pPr marL="0" indent="0" algn="ctr">
              <a:buNone/>
            </a:pPr>
            <a:r>
              <a:rPr lang="ru-RU" dirty="0"/>
              <a:t>В старом куколку мою.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844824"/>
            <a:ext cx="3284984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85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E21E77"/>
                </a:solidFill>
              </a:rPr>
              <a:t>Гимнастика для глаз</a:t>
            </a:r>
            <a:endParaRPr lang="ru-RU" dirty="0">
              <a:solidFill>
                <a:srgbClr val="E21E77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4191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6619800" cy="38884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наша кукла Катя собралась в гости к бабушке, надела красивое платье, хотела надеть бусы, но они порвались и все бусинки рассыпались. Кукла очень расстроилась, ей грустно, жалко бусы.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вами, сможем ей помочь собрать бусинки на нитку? (Ответы детей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Бус у нас нет, но есть листы бумаги и разноцветные краски: красные, жёлтые, зелёные (показываю их).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можем нарисовать бусинки.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какая форма у бусинок, на что они похожи? (Ответы детей). </a:t>
            </a: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бусины круглые, как горошек. Обведите пальцами в воздухе кружочки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тем как начнём рисовать, давайте разомнём руки, сделаем зарядку.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653136"/>
            <a:ext cx="2726432" cy="207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5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Физкультминутка: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4690864" cy="28369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Плечиками </a:t>
            </a:r>
            <a:r>
              <a:rPr lang="ru-RU" dirty="0"/>
              <a:t>мы покрутим,</a:t>
            </a:r>
          </a:p>
          <a:p>
            <a:pPr marL="0" indent="0">
              <a:buNone/>
            </a:pPr>
            <a:r>
              <a:rPr lang="ru-RU" dirty="0"/>
              <a:t>И про ручки не забудем,</a:t>
            </a:r>
          </a:p>
          <a:p>
            <a:pPr marL="0" indent="0">
              <a:buNone/>
            </a:pPr>
            <a:r>
              <a:rPr lang="ru-RU" dirty="0"/>
              <a:t>Пальчиками потрясём,</a:t>
            </a:r>
          </a:p>
          <a:p>
            <a:pPr marL="0" indent="0">
              <a:buNone/>
            </a:pPr>
            <a:r>
              <a:rPr lang="ru-RU" dirty="0"/>
              <a:t>И немножко отдохнём!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436" y="3429000"/>
            <a:ext cx="4225690" cy="280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1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76672"/>
            <a:ext cx="4968552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Основная часть: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3960440" cy="50405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Обмакиваю </a:t>
            </a:r>
            <a:r>
              <a:rPr lang="ru-RU" dirty="0"/>
              <a:t>палец в краску и прикладываю к нитке, нарисованной на листе, рисую близко друг к другу «бусины»!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Затем </a:t>
            </a:r>
            <a:r>
              <a:rPr lang="ru-RU" dirty="0"/>
              <a:t>предлагаю детям рисовать самостоятельно, аккуратно пользоваться краской, по необходимости использовать </a:t>
            </a:r>
            <a:r>
              <a:rPr lang="ru-RU" dirty="0" smtClean="0"/>
              <a:t>салфетки.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Поощеряйте</a:t>
            </a:r>
            <a:r>
              <a:rPr lang="ru-RU" b="1" dirty="0" smtClean="0">
                <a:solidFill>
                  <a:srgbClr val="C00000"/>
                </a:solidFill>
              </a:rPr>
              <a:t> словесно детей.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1214184"/>
            <a:ext cx="3816424" cy="475252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Дуга 5"/>
          <p:cNvSpPr/>
          <p:nvPr/>
        </p:nvSpPr>
        <p:spPr>
          <a:xfrm rot="8083097">
            <a:off x="5006895" y="1688278"/>
            <a:ext cx="3090648" cy="3121191"/>
          </a:xfrm>
          <a:prstGeom prst="arc">
            <a:avLst>
              <a:gd name="adj1" fmla="val 12293717"/>
              <a:gd name="adj2" fmla="val 4285373"/>
            </a:avLst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671114"/>
            <a:ext cx="587899" cy="5878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5" y="3231393"/>
            <a:ext cx="587899" cy="5878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697" y="3717032"/>
            <a:ext cx="587899" cy="58789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083" y="4149080"/>
            <a:ext cx="587899" cy="58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38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" t="7466" r="9305" b="5963"/>
          <a:stretch/>
        </p:blipFill>
        <p:spPr>
          <a:xfrm>
            <a:off x="468026" y="1792926"/>
            <a:ext cx="2743639" cy="2086239"/>
          </a:xfrm>
        </p:spPr>
      </p:pic>
      <p:sp>
        <p:nvSpPr>
          <p:cNvPr id="5" name="Прямоугольник 4"/>
          <p:cNvSpPr/>
          <p:nvPr/>
        </p:nvSpPr>
        <p:spPr>
          <a:xfrm>
            <a:off x="2123728" y="655796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Дети, давайте все ваши бусы </a:t>
            </a:r>
          </a:p>
          <a:p>
            <a:pPr algn="ctr"/>
            <a:r>
              <a:rPr lang="ru-RU" sz="2400" dirty="0" smtClean="0"/>
              <a:t>покажем кукле Тане. 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1" t="69997" r="15113" b="1"/>
          <a:stretch/>
        </p:blipFill>
        <p:spPr>
          <a:xfrm>
            <a:off x="455647" y="4038439"/>
            <a:ext cx="5512037" cy="18330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6" t="13243" r="32635" b="47048"/>
          <a:stretch/>
        </p:blipFill>
        <p:spPr>
          <a:xfrm>
            <a:off x="3317468" y="1700808"/>
            <a:ext cx="2952328" cy="21673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955" y="3633679"/>
            <a:ext cx="2652713" cy="22288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4" b="16137"/>
          <a:stretch/>
        </p:blipFill>
        <p:spPr>
          <a:xfrm>
            <a:off x="6300192" y="1071295"/>
            <a:ext cx="2083993" cy="246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3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394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стихотворение  Г. Бойко "Кукла") </vt:lpstr>
      <vt:lpstr>Гимнастика для глаз</vt:lpstr>
      <vt:lpstr>Презентация PowerPoint</vt:lpstr>
      <vt:lpstr> Физкультминутка: </vt:lpstr>
      <vt:lpstr>Основная часть: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«Бусы для куклы Кати»</dc:title>
  <dc:creator>Варька</dc:creator>
  <cp:lastModifiedBy>Варька</cp:lastModifiedBy>
  <cp:revision>9</cp:revision>
  <dcterms:created xsi:type="dcterms:W3CDTF">2020-05-10T23:36:31Z</dcterms:created>
  <dcterms:modified xsi:type="dcterms:W3CDTF">2020-05-11T11:27:49Z</dcterms:modified>
</cp:coreProperties>
</file>