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33" r:id="rId3"/>
    <p:sldId id="326" r:id="rId4"/>
    <p:sldId id="325" r:id="rId5"/>
    <p:sldId id="327" r:id="rId6"/>
    <p:sldId id="328" r:id="rId7"/>
    <p:sldId id="330" r:id="rId8"/>
    <p:sldId id="331" r:id="rId9"/>
    <p:sldId id="329" r:id="rId10"/>
    <p:sldId id="261" r:id="rId11"/>
    <p:sldId id="295" r:id="rId12"/>
    <p:sldId id="294" r:id="rId13"/>
    <p:sldId id="323" r:id="rId14"/>
    <p:sldId id="324" r:id="rId1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6600"/>
    <a:srgbClr val="663300"/>
    <a:srgbClr val="047A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2040" y="-7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AA346-F755-4301-9BA0-C387C73122C9}" type="datetimeFigureOut">
              <a:rPr lang="ru-RU" smtClean="0"/>
              <a:t>24.07.2020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9FFA7-F4D4-4836-B64A-1793A37FA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55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ерхний колонтитул 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763688" cy="54868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72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EB07EE-F44F-4F14-91D7-7299F5C3B0D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514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EB07EE-F44F-4F14-91D7-7299F5C3B0D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85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CC38E-F854-479C-A4AA-8057D96530ED}" type="datetimeFigureOut">
              <a:rPr lang="ru-RU" smtClean="0"/>
              <a:pPr/>
              <a:t>24.07.2020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8B05D-6D55-45BC-8876-362B760D7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844" y="-27384"/>
            <a:ext cx="9183356" cy="6887517"/>
          </a:xfrm>
        </p:spPr>
      </p:pic>
      <p:sp>
        <p:nvSpPr>
          <p:cNvPr id="3" name="TextBox 2"/>
          <p:cNvSpPr txBox="1"/>
          <p:nvPr/>
        </p:nvSpPr>
        <p:spPr>
          <a:xfrm>
            <a:off x="5652120" y="4735985"/>
            <a:ext cx="31173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начальной школы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№13 г. Балаково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Миллер Наталья 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7849" y="5901373"/>
            <a:ext cx="2263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Балаково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Саратовская область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141451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русского языка в 4 классе по теме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«Слово. Словосочетание . Предложение» по учебнику С. В. Иванова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64096" cy="4320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39688" y="1"/>
            <a:ext cx="9183688" cy="6888163"/>
          </a:xfr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821" y="1124744"/>
            <a:ext cx="9252520" cy="1224136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              </a:t>
            </a:r>
            <a:br>
              <a:rPr lang="ru-RU" sz="6000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</a:t>
            </a:r>
            <a:r>
              <a:rPr lang="ru-RU" sz="6000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         Тема урока: </a:t>
            </a:r>
            <a:r>
              <a:rPr lang="ru-RU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</a:t>
            </a:r>
            <a:endParaRPr lang="ru-RU" b="1" dirty="0">
              <a:ln w="254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042463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Слово.</a:t>
            </a:r>
            <a:b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      Словосочетание.</a:t>
            </a:r>
            <a:b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           </a:t>
            </a:r>
            <a:r>
              <a:rPr lang="ru-RU" sz="6000" b="1" dirty="0" smtClean="0">
                <a:ln w="254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    Предложение.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"/>
            <a:ext cx="9183356" cy="6887517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1340769"/>
            <a:ext cx="804927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Учебник страница 112.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Рубрика «Давай подумаем»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Можно ли словом </a:t>
            </a:r>
            <a:r>
              <a:rPr lang="ru-RU" sz="2800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стол</a:t>
            </a: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назвать все предметы изображенные на рисунке?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Как же быть?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97"/>
          <a:stretch/>
        </p:blipFill>
        <p:spPr>
          <a:xfrm>
            <a:off x="416333" y="2564115"/>
            <a:ext cx="8188115" cy="175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7150" y="500"/>
            <a:ext cx="9183356" cy="6887517"/>
          </a:xfrm>
        </p:spPr>
      </p:pic>
      <p:sp>
        <p:nvSpPr>
          <p:cNvPr id="3" name="TextBox 2"/>
          <p:cNvSpPr txBox="1"/>
          <p:nvPr/>
        </p:nvSpPr>
        <p:spPr>
          <a:xfrm>
            <a:off x="805072" y="1063695"/>
            <a:ext cx="77761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 ли законченную мысль?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355976" y="1605460"/>
            <a:ext cx="2160240" cy="4553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370410" y="1605460"/>
            <a:ext cx="1985567" cy="4030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034215" y="1876182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9855" y="195940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965709" y="2213838"/>
            <a:ext cx="255141" cy="4950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587642" y="2245514"/>
            <a:ext cx="360623" cy="39139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57247" y="2511162"/>
            <a:ext cx="147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75743" y="2560638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-23323" y="2929971"/>
            <a:ext cx="9419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определить цель высказывания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4206417" y="3478394"/>
            <a:ext cx="2240529" cy="39558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093281" y="3470926"/>
            <a:ext cx="2113137" cy="4030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796009" y="374624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290473" y="374624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6747330" y="4077072"/>
            <a:ext cx="488967" cy="32169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1259632" y="4072367"/>
            <a:ext cx="638077" cy="292738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65944" y="4271619"/>
            <a:ext cx="147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94268" y="4239092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3440" y="4605638"/>
            <a:ext cx="8334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произнести с интонацией?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Прямая со стрелкой 38"/>
          <p:cNvCxnSpPr/>
          <p:nvPr/>
        </p:nvCxnSpPr>
        <p:spPr>
          <a:xfrm>
            <a:off x="4292793" y="5150189"/>
            <a:ext cx="2223425" cy="4030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272422" y="5150189"/>
            <a:ext cx="1985567" cy="4030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82644" y="5430300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6391182" y="5483332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6092" y="5860514"/>
            <a:ext cx="147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46665" y="5870621"/>
            <a:ext cx="1732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6794269" y="5815752"/>
            <a:ext cx="761081" cy="2055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1331642" y="5733256"/>
            <a:ext cx="702575" cy="22636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20" grpId="0"/>
      <p:bldP spid="21" grpId="0"/>
      <p:bldP spid="24" grpId="0"/>
      <p:bldP spid="30" grpId="0"/>
      <p:bldP spid="31" grpId="0"/>
      <p:bldP spid="36" grpId="0"/>
      <p:bldP spid="37" grpId="0"/>
      <p:bldP spid="38" grpId="0"/>
      <p:bldP spid="43" grpId="0"/>
      <p:bldP spid="44" grpId="0"/>
      <p:bldP spid="45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29516"/>
            <a:ext cx="9183356" cy="6887517"/>
          </a:xfrm>
        </p:spPr>
      </p:pic>
      <p:sp>
        <p:nvSpPr>
          <p:cNvPr id="5" name="Прямоугольник 4"/>
          <p:cNvSpPr/>
          <p:nvPr/>
        </p:nvSpPr>
        <p:spPr>
          <a:xfrm>
            <a:off x="2678312" y="1844825"/>
            <a:ext cx="40664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690337"/>
            <a:ext cx="73448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i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выбору</a:t>
            </a:r>
            <a:r>
              <a:rPr lang="ru-RU" sz="28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 115 упражнение 4.</a:t>
            </a:r>
          </a:p>
          <a:p>
            <a:pPr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Написать сочинение-рассуждение «Огонь – друг или враг человеку? 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8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http://fs00.infourok.ru/images/doc/243/240851/1/hello_html_7369819f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43" t="10274" r="339" b="3215"/>
          <a:stretch/>
        </p:blipFill>
        <p:spPr bwMode="auto">
          <a:xfrm>
            <a:off x="35497" y="0"/>
            <a:ext cx="892824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164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5" y="-8676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352928" cy="252028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>минутка чистописания</a:t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636914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1660" y="3823578"/>
            <a:ext cx="5400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сверху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9633" y="2636914"/>
            <a:ext cx="578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65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43" y="1484785"/>
            <a:ext cx="784887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костер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факел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17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43" y="1484784"/>
            <a:ext cx="78488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6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43" y="1484785"/>
            <a:ext cx="784887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зажги огонь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 все огнем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огнем играешь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дыма без огня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753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43" y="1484784"/>
            <a:ext cx="78488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зажги огонь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26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052736"/>
            <a:ext cx="903649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 кочерги не боится.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Настоящая правда и в огне не горит, и в воде не тонет. 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 и осветит, и согреет, и обездолит.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8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34427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7243" y="1484785"/>
            <a:ext cx="78488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Настоящая правда и в огне не горит, и в воде не тонет.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24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42408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14170"/>
            <a:ext cx="9183356" cy="688751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31757"/>
            <a:ext cx="5760640" cy="129614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</a:rPr>
            </a:br>
            <a:endParaRPr lang="ru-RU" sz="6000" b="1" dirty="0">
              <a:ln w="38100"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</a:ln>
              <a:solidFill>
                <a:srgbClr val="00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262384"/>
            <a:ext cx="896448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зажги огонь</a:t>
            </a:r>
          </a:p>
          <a:p>
            <a:pPr algn="ctr"/>
            <a:r>
              <a:rPr lang="ru-RU" sz="6000" b="1" dirty="0" smtClean="0">
                <a:ln w="38100">
                  <a:gradFill>
                    <a:gsLst>
                      <a:gs pos="0">
                        <a:srgbClr val="A603AB"/>
                      </a:gs>
                      <a:gs pos="21001">
                        <a:srgbClr val="0819FB"/>
                      </a:gs>
                      <a:gs pos="35001">
                        <a:srgbClr val="1A8D48"/>
                      </a:gs>
                      <a:gs pos="52000">
                        <a:srgbClr val="FFFF00"/>
                      </a:gs>
                      <a:gs pos="73000">
                        <a:srgbClr val="EE3F17"/>
                      </a:gs>
                      <a:gs pos="88000">
                        <a:srgbClr val="E81766"/>
                      </a:gs>
                      <a:gs pos="100000">
                        <a:srgbClr val="A603AB"/>
                      </a:gs>
                    </a:gsLst>
                    <a:lin ang="5400000" scaled="0"/>
                  </a:gradFill>
                </a:ln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Настоящая правда и в огне не горит, и в воде не тонет.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6">
      <a:majorFont>
        <a:latin typeface="Bradley Hand ITC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1672</TotalTime>
  <Words>210</Words>
  <Application>Microsoft Office PowerPoint</Application>
  <PresentationFormat>Экран (4:3)</PresentationFormat>
  <Paragraphs>71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минутка чистописания </vt:lpstr>
      <vt:lpstr>  </vt:lpstr>
      <vt:lpstr>  </vt:lpstr>
      <vt:lpstr>  </vt:lpstr>
      <vt:lpstr>  </vt:lpstr>
      <vt:lpstr>  </vt:lpstr>
      <vt:lpstr>  </vt:lpstr>
      <vt:lpstr>  </vt:lpstr>
      <vt:lpstr>                               Тема урока:  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мвидео</cp:lastModifiedBy>
  <cp:revision>127</cp:revision>
  <dcterms:created xsi:type="dcterms:W3CDTF">2013-03-09T15:43:00Z</dcterms:created>
  <dcterms:modified xsi:type="dcterms:W3CDTF">2020-07-24T10:17:59Z</dcterms:modified>
</cp:coreProperties>
</file>