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8" r:id="rId5"/>
    <p:sldId id="259" r:id="rId6"/>
    <p:sldId id="260" r:id="rId7"/>
    <p:sldId id="261" r:id="rId8"/>
    <p:sldId id="269" r:id="rId9"/>
    <p:sldId id="262" r:id="rId10"/>
    <p:sldId id="263" r:id="rId11"/>
    <p:sldId id="264" r:id="rId12"/>
    <p:sldId id="265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525B7E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62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5B273EA-9A2E-484E-A712-898CE80CD8B6}" type="datetimeFigureOut">
              <a:rPr lang="ru-RU" smtClean="0"/>
              <a:pPr/>
              <a:t>01.05.2020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AF6EE54-8751-4101-B71C-83263F2692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5157192"/>
            <a:ext cx="6858000" cy="720080"/>
          </a:xfrm>
        </p:spPr>
        <p:txBody>
          <a:bodyPr>
            <a:noAutofit/>
          </a:bodyPr>
          <a:lstStyle/>
          <a:p>
            <a:pPr algn="l"/>
            <a:r>
              <a:rPr lang="ru-RU" sz="4400" dirty="0" smtClean="0"/>
              <a:t>5 класс      </a:t>
            </a:r>
            <a:r>
              <a:rPr lang="ru-RU" sz="3200" dirty="0" smtClean="0"/>
              <a:t>Учебник: стр172-173</a:t>
            </a:r>
            <a:endParaRPr lang="ru-RU" sz="3200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219200" y="2708920"/>
            <a:ext cx="6858000" cy="216788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800000"/>
                </a:solidFill>
              </a:rPr>
              <a:t>Ты сам мастер. </a:t>
            </a:r>
            <a:r>
              <a:rPr lang="ru-RU" sz="6000" b="1" dirty="0" smtClean="0">
                <a:solidFill>
                  <a:srgbClr val="800000"/>
                </a:solidFill>
              </a:rPr>
              <a:t>Солёное тесто.</a:t>
            </a:r>
            <a:endParaRPr lang="ru-RU" sz="60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4600" y="1175573"/>
            <a:ext cx="3381376" cy="4773707"/>
          </a:xfrm>
          <a:prstGeom prst="rect">
            <a:avLst/>
          </a:prstGeom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6098" y="1196752"/>
            <a:ext cx="3512632" cy="482453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99592" y="332656"/>
            <a:ext cx="734481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Можно приступать к работе</a:t>
            </a:r>
            <a:r>
              <a:rPr lang="ru-RU" sz="3200" b="1" dirty="0" smtClean="0">
                <a:solidFill>
                  <a:srgbClr val="800000"/>
                </a:solidFill>
              </a:rPr>
              <a:t>)))</a:t>
            </a:r>
            <a:endParaRPr lang="ru-RU" sz="3200" b="1" dirty="0" smtClean="0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3017720eb0f2f2bdc7d3c856960740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535313"/>
            <a:ext cx="3816424" cy="5484681"/>
          </a:xfrm>
          <a:prstGeom prst="rect">
            <a:avLst/>
          </a:prstGeom>
        </p:spPr>
      </p:pic>
      <p:pic>
        <p:nvPicPr>
          <p:cNvPr id="3" name="Рисунок 2" descr="3661d022a9eb9799d791ea663b3d4c7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551" y="548680"/>
            <a:ext cx="3568596" cy="547260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b739ecf21e7db6fa3241bfbcb1beb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908720"/>
            <a:ext cx="3450459" cy="5208240"/>
          </a:xfrm>
          <a:prstGeom prst="rect">
            <a:avLst/>
          </a:prstGeom>
        </p:spPr>
      </p:pic>
      <p:pic>
        <p:nvPicPr>
          <p:cNvPr id="3" name="Рисунок 2" descr="e0b5e8cdcbe4a315d4f8cf1db30ac9c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980728"/>
            <a:ext cx="3302121" cy="501588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b46b70eb3f2ddf8dcfccd656eb3784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96752"/>
            <a:ext cx="3562350" cy="4499992"/>
          </a:xfrm>
          <a:prstGeom prst="rect">
            <a:avLst/>
          </a:prstGeom>
        </p:spPr>
      </p:pic>
      <p:pic>
        <p:nvPicPr>
          <p:cNvPr id="3" name="Рисунок 2" descr="1e70cc38f3c6636e864170f18bb6859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1378268"/>
            <a:ext cx="3679701" cy="431847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6bd9c4fa244b96604193cabc0f7ad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76672"/>
            <a:ext cx="4446493" cy="5928658"/>
          </a:xfrm>
          <a:prstGeom prst="rect">
            <a:avLst/>
          </a:prstGeom>
        </p:spPr>
      </p:pic>
      <p:pic>
        <p:nvPicPr>
          <p:cNvPr id="3" name="Рисунок 2" descr="137bedb003b540c0c35107ddd7d7dc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476672"/>
            <a:ext cx="3384376" cy="2996020"/>
          </a:xfrm>
          <a:prstGeom prst="rect">
            <a:avLst/>
          </a:prstGeom>
        </p:spPr>
      </p:pic>
      <p:pic>
        <p:nvPicPr>
          <p:cNvPr id="4" name="Рисунок 3" descr="resiz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3861048"/>
            <a:ext cx="3384376" cy="253828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0d39f55091fa90c603fa292e9f993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340768"/>
            <a:ext cx="6604000" cy="51562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43608" y="188640"/>
            <a:ext cx="698477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Будьте здоровы!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 Берегите себя и своих близких!!!</a:t>
            </a:r>
            <a:endParaRPr lang="ru-RU" sz="32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620688"/>
            <a:ext cx="784887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Из муки можно  не только печь пироги и варить пельмени. Попробуйте использовать это сырье для красивых поделок. </a:t>
            </a:r>
            <a:r>
              <a:rPr lang="ru-RU" sz="2800" b="1" dirty="0"/>
              <a:t> </a:t>
            </a:r>
            <a:endParaRPr lang="ru-RU" sz="2800" b="1" dirty="0" smtClean="0"/>
          </a:p>
          <a:p>
            <a:pPr algn="ctr"/>
            <a:r>
              <a:rPr lang="ru-RU" sz="2800" b="1" dirty="0" smtClean="0"/>
              <a:t>Существует много техник работы с  тестом. Его можно раскатывать в пласт, а затем вырезать фигурки, формировать  из них композиции…</a:t>
            </a:r>
            <a:endParaRPr lang="ru-RU" sz="2800" b="1" dirty="0"/>
          </a:p>
        </p:txBody>
      </p:sp>
      <p:pic>
        <p:nvPicPr>
          <p:cNvPr id="4" name="Рисунок 3" descr="podelky_iz_sloenogo_testa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3501008"/>
            <a:ext cx="3882008" cy="2911506"/>
          </a:xfrm>
          <a:prstGeom prst="rect">
            <a:avLst/>
          </a:prstGeom>
        </p:spPr>
      </p:pic>
      <p:pic>
        <p:nvPicPr>
          <p:cNvPr id="5" name="Рисунок 4" descr="solionoetesto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573016"/>
            <a:ext cx="2664296" cy="2808312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8a69de2e61a06fd51f881b0d56828b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3312368" cy="4999801"/>
          </a:xfrm>
          <a:prstGeom prst="rect">
            <a:avLst/>
          </a:prstGeom>
        </p:spPr>
      </p:pic>
      <p:pic>
        <p:nvPicPr>
          <p:cNvPr id="3" name="Рисунок 2" descr="unnamed.jpg"/>
          <p:cNvPicPr>
            <a:picLocks noChangeAspect="1"/>
          </p:cNvPicPr>
          <p:nvPr/>
        </p:nvPicPr>
        <p:blipFill>
          <a:blip r:embed="rId3" cstate="print"/>
          <a:srcRect l="23625" t="5906" r="26173" b="11407"/>
          <a:stretch>
            <a:fillRect/>
          </a:stretch>
        </p:blipFill>
        <p:spPr>
          <a:xfrm>
            <a:off x="4644008" y="1484784"/>
            <a:ext cx="3984443" cy="492195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260648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Можно собрать композицию из отдельных простейших элементов, </a:t>
            </a:r>
            <a:r>
              <a:rPr lang="ru-RU" sz="2400" b="1" dirty="0" smtClean="0"/>
              <a:t>например,</a:t>
            </a:r>
            <a:r>
              <a:rPr lang="ru-RU" sz="2400" b="1" dirty="0" smtClean="0"/>
              <a:t> это могут быть</a:t>
            </a:r>
            <a:r>
              <a:rPr lang="ru-RU" sz="2400" b="1" dirty="0" smtClean="0"/>
              <a:t>  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шарики, цветы, листья, скрученный жгут и пр.</a:t>
            </a:r>
            <a:endParaRPr lang="ru-RU" sz="24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b4ef7a816c1caa99a5304062221fe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1907703" y="-607327"/>
            <a:ext cx="5328593" cy="807265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7" y="548680"/>
            <a:ext cx="83529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Для крупных объемных фигур используют</a:t>
            </a:r>
          </a:p>
          <a:p>
            <a:pPr algn="ctr"/>
            <a:r>
              <a:rPr lang="ru-RU" sz="2800" b="1" dirty="0" smtClean="0"/>
              <a:t> проволочные каркасы или вкладывают внутрь баночки и коробочки .</a:t>
            </a:r>
            <a:endParaRPr lang="ru-RU" sz="2800" b="1" dirty="0"/>
          </a:p>
        </p:txBody>
      </p:sp>
      <p:pic>
        <p:nvPicPr>
          <p:cNvPr id="3" name="Рисунок 2" descr="738437350c9f0df0ca949c560064c4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974590"/>
            <a:ext cx="5976663" cy="4212468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331236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Для </a:t>
            </a:r>
            <a:r>
              <a:rPr lang="ru-RU" sz="2800" b="1" dirty="0" smtClean="0"/>
              <a:t>формирования </a:t>
            </a:r>
            <a:r>
              <a:rPr lang="ru-RU" sz="2800" b="1" dirty="0" smtClean="0"/>
              <a:t>рельефов и </a:t>
            </a:r>
            <a:r>
              <a:rPr lang="ru-RU" sz="2800" b="1" dirty="0" smtClean="0"/>
              <a:t>объемных </a:t>
            </a:r>
            <a:r>
              <a:rPr lang="ru-RU" sz="2800" b="1" dirty="0" smtClean="0"/>
              <a:t>фигур можно использовать любые подручные материалы: зубочистки палочки для суши</a:t>
            </a:r>
            <a:r>
              <a:rPr lang="ru-RU" sz="2800" b="1" dirty="0" smtClean="0"/>
              <a:t>, расчески, формочки </a:t>
            </a:r>
            <a:r>
              <a:rPr lang="ru-RU" sz="2800" b="1" dirty="0" smtClean="0"/>
              <a:t>для печенья, кондитерский шприц и т. п..</a:t>
            </a:r>
            <a:endParaRPr lang="ru-RU" sz="2800" b="1" dirty="0"/>
          </a:p>
        </p:txBody>
      </p:sp>
      <p:pic>
        <p:nvPicPr>
          <p:cNvPr id="3" name="Рисунок 2" descr="img2.jpg"/>
          <p:cNvPicPr>
            <a:picLocks noChangeAspect="1"/>
          </p:cNvPicPr>
          <p:nvPr/>
        </p:nvPicPr>
        <p:blipFill>
          <a:blip r:embed="rId2" cstate="print"/>
          <a:srcRect l="52658" t="32676" r="3046" b="7476"/>
          <a:stretch>
            <a:fillRect/>
          </a:stretch>
        </p:blipFill>
        <p:spPr>
          <a:xfrm>
            <a:off x="4670537" y="332656"/>
            <a:ext cx="3789895" cy="2880320"/>
          </a:xfrm>
          <a:prstGeom prst="rect">
            <a:avLst/>
          </a:prstGeom>
        </p:spPr>
      </p:pic>
      <p:pic>
        <p:nvPicPr>
          <p:cNvPr id="4" name="Рисунок 3" descr="6-4-700x5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429000"/>
            <a:ext cx="3816424" cy="319635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5"/>
            <a:ext cx="81369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Тесту можно придать цвет </a:t>
            </a:r>
            <a:r>
              <a:rPr lang="ru-RU" sz="2400" b="1" dirty="0" smtClean="0"/>
              <a:t> на </a:t>
            </a:r>
            <a:r>
              <a:rPr lang="ru-RU" sz="2400" b="1" dirty="0" smtClean="0"/>
              <a:t>этапе </a:t>
            </a:r>
            <a:r>
              <a:rPr lang="ru-RU" sz="2400" b="1" dirty="0" smtClean="0"/>
              <a:t>замеса.  </a:t>
            </a:r>
            <a:r>
              <a:rPr lang="ru-RU" sz="2400" b="1" dirty="0" smtClean="0"/>
              <a:t>В качестве красителей подойдут не только пищевые красители , но и  натуральные продукты, такие как какао или свекольный сок.  Готовые изделия  можно покрывать лаком, акриловыми красителями, акварелью  или  гуашью.</a:t>
            </a:r>
            <a:endParaRPr lang="ru-RU" sz="2400" b="1" dirty="0"/>
          </a:p>
        </p:txBody>
      </p:sp>
      <p:pic>
        <p:nvPicPr>
          <p:cNvPr id="3" name="Рисунок 2" descr="1391179761_6_640x5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708920"/>
            <a:ext cx="4032448" cy="3268588"/>
          </a:xfrm>
          <a:prstGeom prst="rect">
            <a:avLst/>
          </a:prstGeom>
        </p:spPr>
      </p:pic>
      <p:pic>
        <p:nvPicPr>
          <p:cNvPr id="4" name="Рисунок 3" descr="Лепим_поделки_из_теста_с_детьми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708920"/>
            <a:ext cx="4075930" cy="324036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sad-399791-14751372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764704"/>
            <a:ext cx="7560840" cy="5160573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0"/>
            <a:ext cx="792088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 smtClean="0"/>
          </a:p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Классический рецепт соленого теста:</a:t>
            </a:r>
            <a:endParaRPr lang="ru-RU" sz="3200" b="1" dirty="0" smtClean="0">
              <a:solidFill>
                <a:srgbClr val="80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1 стакан </a:t>
            </a:r>
            <a:r>
              <a:rPr lang="ru-RU" sz="2400" dirty="0" smtClean="0"/>
              <a:t>муки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1  Столовую   </a:t>
            </a:r>
            <a:r>
              <a:rPr lang="ru-RU" sz="2400" dirty="0" smtClean="0"/>
              <a:t>ложку соли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/>
              <a:t>Вода</a:t>
            </a:r>
          </a:p>
          <a:p>
            <a:r>
              <a:rPr lang="ru-RU" sz="2400" dirty="0" smtClean="0"/>
              <a:t>( </a:t>
            </a:r>
            <a:r>
              <a:rPr lang="ru-RU" sz="2400" dirty="0" smtClean="0"/>
              <a:t>добавлять понемногу, пока не получится крутой замес)</a:t>
            </a:r>
          </a:p>
          <a:p>
            <a:endParaRPr lang="ru-RU" dirty="0"/>
          </a:p>
        </p:txBody>
      </p:sp>
      <p:pic>
        <p:nvPicPr>
          <p:cNvPr id="3" name="Рисунок 2" descr="1497790614_kak-sdelat-solenoe-testo-dlya-lepki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564904"/>
            <a:ext cx="5430671" cy="4009645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421</TotalTime>
  <Words>203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Ты сам мастер. Солёное тесто.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Лора</dc:creator>
  <cp:lastModifiedBy>Лора</cp:lastModifiedBy>
  <cp:revision>31</cp:revision>
  <dcterms:created xsi:type="dcterms:W3CDTF">2020-04-30T18:09:54Z</dcterms:created>
  <dcterms:modified xsi:type="dcterms:W3CDTF">2020-05-01T11:57:54Z</dcterms:modified>
</cp:coreProperties>
</file>