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67" d="100"/>
          <a:sy n="67" d="100"/>
        </p:scale>
        <p:origin x="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5DD976-D062-4BBE-9C9B-3C998FC7D2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6A22F16-FCAD-432F-8A64-421CF9126B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A40AC47-C463-4B66-ACA5-8A33A2D09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E360A-6D16-42AB-BE32-CEC680A016C2}" type="datetimeFigureOut">
              <a:rPr lang="ru-RU" smtClean="0"/>
              <a:t>10.08.2020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363F9B2-668E-4F89-8006-B6296B430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E93F3C6-B323-4B7A-80A6-FF3B78595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F6470-2C48-4EA2-8676-030319870D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9387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3FD4C3-5634-4D3C-9A65-6A6B657343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8F5EFE4-3E16-44DD-949D-1A5FB2A981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8221A34-0ABD-466F-8233-8F40F7DFE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E360A-6D16-42AB-BE32-CEC680A016C2}" type="datetimeFigureOut">
              <a:rPr lang="ru-RU" smtClean="0"/>
              <a:t>10.08.2020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85B8EFA-002F-4A16-AC7C-B360A50E1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E0AB7BD-3794-4659-9EF6-AA6B6FD2A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F6470-2C48-4EA2-8676-030319870D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111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220ACFF5-D19B-4153-9E83-1AED945832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6DFDBB9-1BDD-4A47-8CB3-A399BD5A10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3347E32-CC3D-4FE6-9EA3-9E3284E19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E360A-6D16-42AB-BE32-CEC680A016C2}" type="datetimeFigureOut">
              <a:rPr lang="ru-RU" smtClean="0"/>
              <a:t>10.08.2020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C9C38F8-5FE0-45B1-90DB-A5170DEFE2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036D541-1296-4AF2-85BB-E0CB7B42B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F6470-2C48-4EA2-8676-030319870D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2707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B2EE88-C741-42B2-9E63-FA7DE946C6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FC61EC4-64D4-47F3-B7DE-20442F6178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CEF5AC3-DA0C-4FC3-8552-66F811E2FC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E360A-6D16-42AB-BE32-CEC680A016C2}" type="datetimeFigureOut">
              <a:rPr lang="ru-RU" smtClean="0"/>
              <a:t>10.08.2020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256F552-D83B-4788-B2DA-9C4E9B6F2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D650B72-CAE0-42A4-A42F-200C497F2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F6470-2C48-4EA2-8676-030319870D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9549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D7EBE5-4CF3-4A68-8F2D-A90A789D5A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9CBBF61-DE8F-4910-BFF1-C7BAC755B3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39875D0-C88B-4190-B1AF-8E6A3FE62E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E360A-6D16-42AB-BE32-CEC680A016C2}" type="datetimeFigureOut">
              <a:rPr lang="ru-RU" smtClean="0"/>
              <a:t>10.08.2020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FF6241C-6682-4B30-94B4-8E69F50D4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AD90326-1B90-4C35-AE93-E8A339D37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F6470-2C48-4EA2-8676-030319870D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2768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69D3BD-07BC-4154-9819-388CB732A8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4A4CCDE-D4DD-4FFF-9EA9-4F7FA64F45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17310FC-53A7-4E81-BF68-FCE5491A58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8BB2DBF-047F-4DBC-9708-D8434BDB18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E360A-6D16-42AB-BE32-CEC680A016C2}" type="datetimeFigureOut">
              <a:rPr lang="ru-RU" smtClean="0"/>
              <a:t>10.08.2020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589B189-5D4E-42CB-B85B-86ACA5093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12660F5-6874-42DD-95B1-A8E1B7DA7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F6470-2C48-4EA2-8676-030319870D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595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D86786-C1AB-4240-B051-C089C78874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908F4A9-FFB7-4E23-ADCC-23CE3BF72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3C66201-496A-4598-8DAE-C46AF0FA57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BE95F1E-3E3E-4E54-9DB5-ABDF83FF4E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9872049-93DE-4DAB-AD6B-B7C784F71C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7DC23DCD-39EE-4C52-9638-04C8CC4B9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E360A-6D16-42AB-BE32-CEC680A016C2}" type="datetimeFigureOut">
              <a:rPr lang="ru-RU" smtClean="0"/>
              <a:t>10.08.2020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9C44227-82EC-4909-A109-1193AF2004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9F108C7-50F6-41D1-ABEE-427E703E5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F6470-2C48-4EA2-8676-030319870D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7163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491583-CDBB-4E08-AD61-5DF2430192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68BFC5A-68A7-4506-8CFA-C671596E5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E360A-6D16-42AB-BE32-CEC680A016C2}" type="datetimeFigureOut">
              <a:rPr lang="ru-RU" smtClean="0"/>
              <a:t>10.08.2020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9FB27E3-41FC-409C-91CF-FBD63A9B4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531D0E6-1E64-4935-8C08-A26833DDC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F6470-2C48-4EA2-8676-030319870D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673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6AAEBE5-0F92-473A-8D9D-BC76DDDD24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E360A-6D16-42AB-BE32-CEC680A016C2}" type="datetimeFigureOut">
              <a:rPr lang="ru-RU" smtClean="0"/>
              <a:t>10.08.2020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B766FD9-1532-43CC-81CD-0E52B5969E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80E5A40-1A09-4589-832E-0EFE52F06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F6470-2C48-4EA2-8676-030319870D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0302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AB024D-02A4-4FE1-A873-F35CE2E9F5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071C13D-136F-4A8E-8705-30A8E826A0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F050FB7-143C-4B70-91AB-6BFE71FD67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CA8FE4D-9E46-46A3-B000-E36ED80144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E360A-6D16-42AB-BE32-CEC680A016C2}" type="datetimeFigureOut">
              <a:rPr lang="ru-RU" smtClean="0"/>
              <a:t>10.08.2020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9438945-2737-40F9-8188-EF97865D2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FC1E8CB-73D5-41F0-9662-4AC5F0BAA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F6470-2C48-4EA2-8676-030319870D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2359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77C3F0-8E3F-4A6F-B536-EB7843BCBF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7104E27-6858-4962-B911-10C23536279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4BE39BF-E3BF-49B2-906C-79574886C4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BE7865A-91CC-4D07-9662-1B04BAB1A3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E360A-6D16-42AB-BE32-CEC680A016C2}" type="datetimeFigureOut">
              <a:rPr lang="ru-RU" smtClean="0"/>
              <a:t>10.08.2020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329B194-64BE-4213-BB8D-AC269EF6AF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F27964B-6CF4-4C3E-9E0A-8AD7E749B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F6470-2C48-4EA2-8676-030319870D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918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CB748E-5990-486C-B167-BF049969C1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5A75738-388B-4725-A6CD-A671A4AD47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80AAAC2-DF06-4302-95B9-D0C545394E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7E360A-6D16-42AB-BE32-CEC680A016C2}" type="datetimeFigureOut">
              <a:rPr lang="ru-RU" smtClean="0"/>
              <a:t>10.08.2020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EBEC128-2779-4A78-AAC0-DB35641AA9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18DDC05-168A-4220-8B24-DF85BB451E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EF6470-2C48-4EA2-8676-030319870D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3249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jpe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jpg"/><Relationship Id="rId5" Type="http://schemas.openxmlformats.org/officeDocument/2006/relationships/image" Target="../media/image2.png"/><Relationship Id="rId4" Type="http://schemas.openxmlformats.org/officeDocument/2006/relationships/image" Target="../media/image1.jpeg"/><Relationship Id="rId9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9.jpe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8.jpg"/><Relationship Id="rId5" Type="http://schemas.openxmlformats.org/officeDocument/2006/relationships/image" Target="../media/image2.png"/><Relationship Id="rId4" Type="http://schemas.openxmlformats.org/officeDocument/2006/relationships/image" Target="../media/image7.jpeg"/><Relationship Id="rId9" Type="http://schemas.openxmlformats.org/officeDocument/2006/relationships/image" Target="../media/image11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4.jpe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13.png"/><Relationship Id="rId5" Type="http://schemas.openxmlformats.org/officeDocument/2006/relationships/image" Target="../media/image2.png"/><Relationship Id="rId4" Type="http://schemas.openxmlformats.org/officeDocument/2006/relationships/image" Target="../media/image12.jpg"/><Relationship Id="rId9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D68B621-37B3-45D4-AF2A-ADB5E6C25103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1897" y="3187506"/>
            <a:ext cx="2135374" cy="2135374"/>
          </a:xfrm>
          <a:prstGeom prst="rect">
            <a:avLst/>
          </a:prstGeom>
        </p:spPr>
      </p:pic>
      <p:pic>
        <p:nvPicPr>
          <p:cNvPr id="12" name="cyborg-uh-oh_fkzgygnd">
            <a:hlinkClick r:id="" action="ppaction://media"/>
            <a:extLst>
              <a:ext uri="{FF2B5EF4-FFF2-40B4-BE49-F238E27FC236}">
                <a16:creationId xmlns:a16="http://schemas.microsoft.com/office/drawing/2014/main" id="{95A1A4D6-39C7-49BE-8F17-76E62267065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47725" y="6248400"/>
            <a:ext cx="609600" cy="609600"/>
          </a:xfrm>
          <a:prstGeom prst="rect">
            <a:avLst/>
          </a:prstGeom>
        </p:spPr>
      </p:pic>
      <p:pic>
        <p:nvPicPr>
          <p:cNvPr id="14" name="cyborg-uh-oh_fkzgygnd">
            <a:hlinkClick r:id="" action="ppaction://media"/>
            <a:extLst>
              <a:ext uri="{FF2B5EF4-FFF2-40B4-BE49-F238E27FC236}">
                <a16:creationId xmlns:a16="http://schemas.microsoft.com/office/drawing/2014/main" id="{77A8040C-F202-4E29-B805-0FEE6D3163B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025669" y="6249140"/>
            <a:ext cx="609600" cy="609600"/>
          </a:xfrm>
          <a:prstGeom prst="rect">
            <a:avLst/>
          </a:prstGeom>
        </p:spPr>
      </p:pic>
      <p:sp>
        <p:nvSpPr>
          <p:cNvPr id="15" name="Прямоугольник: скругленные углы 1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58BEDA68-E943-435D-882A-A78EC14A8FBC}"/>
              </a:ext>
            </a:extLst>
          </p:cNvPr>
          <p:cNvSpPr/>
          <p:nvPr/>
        </p:nvSpPr>
        <p:spPr>
          <a:xfrm>
            <a:off x="7022592" y="6105385"/>
            <a:ext cx="1627632" cy="642887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ДАЛЕЕ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B5504F9-D104-4917-8401-46F36DDDF748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28" r="14368"/>
          <a:stretch/>
        </p:blipFill>
        <p:spPr>
          <a:xfrm>
            <a:off x="277456" y="587948"/>
            <a:ext cx="5357813" cy="525780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F379921-818B-42A1-AA49-B0F0CE52C85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1897" y="604395"/>
            <a:ext cx="2468756" cy="205524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08C5BE90-0FE5-4E87-AF4B-4D554A3FF52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3921" y="3827782"/>
            <a:ext cx="2624814" cy="1495098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5F379921-818B-42A1-AA49-B0F0CE52C856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6391" y="917439"/>
            <a:ext cx="2025808" cy="1742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936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4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2.96296E-6 L -0.40053 0.10834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961" y="57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3.7037E-7 L -0.63932 -0.12963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966" y="-64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864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 showWhenStopped="0">
                <p:cTn id="2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1.85185E-6 L -0.72175 0.1794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094" y="89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D68B621-37B3-45D4-AF2A-ADB5E6C25103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7554" y="1326354"/>
            <a:ext cx="2209807" cy="1900435"/>
          </a:xfrm>
          <a:prstGeom prst="rect">
            <a:avLst/>
          </a:prstGeom>
        </p:spPr>
      </p:pic>
      <p:pic>
        <p:nvPicPr>
          <p:cNvPr id="12" name="cyborg-uh-oh_fkzgygnd">
            <a:hlinkClick r:id="" action="ppaction://media"/>
            <a:extLst>
              <a:ext uri="{FF2B5EF4-FFF2-40B4-BE49-F238E27FC236}">
                <a16:creationId xmlns:a16="http://schemas.microsoft.com/office/drawing/2014/main" id="{95A1A4D6-39C7-49BE-8F17-76E62267065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042925" y="6248400"/>
            <a:ext cx="609600" cy="609600"/>
          </a:xfrm>
          <a:prstGeom prst="rect">
            <a:avLst/>
          </a:prstGeom>
        </p:spPr>
      </p:pic>
      <p:pic>
        <p:nvPicPr>
          <p:cNvPr id="14" name="cyborg-uh-oh_fkzgygnd">
            <a:hlinkClick r:id="" action="ppaction://media"/>
            <a:extLst>
              <a:ext uri="{FF2B5EF4-FFF2-40B4-BE49-F238E27FC236}">
                <a16:creationId xmlns:a16="http://schemas.microsoft.com/office/drawing/2014/main" id="{77A8040C-F202-4E29-B805-0FEE6D3163B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831080" y="6248400"/>
            <a:ext cx="609600" cy="609600"/>
          </a:xfrm>
          <a:prstGeom prst="rect">
            <a:avLst/>
          </a:prstGeom>
        </p:spPr>
      </p:pic>
      <p:sp>
        <p:nvSpPr>
          <p:cNvPr id="15" name="Прямоугольник: скругленные углы 1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58BEDA68-E943-435D-882A-A78EC14A8FBC}"/>
              </a:ext>
            </a:extLst>
          </p:cNvPr>
          <p:cNvSpPr/>
          <p:nvPr/>
        </p:nvSpPr>
        <p:spPr>
          <a:xfrm>
            <a:off x="7022592" y="6105385"/>
            <a:ext cx="1627632" cy="642887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ДАЛЕЕ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5A28538-1092-46EB-A2C7-B01ADE69D1A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008" y="171450"/>
            <a:ext cx="5949630" cy="6280131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F379921-818B-42A1-AA49-B0F0CE52C856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90" y="1088577"/>
            <a:ext cx="2138212" cy="2138212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32C321F9-6136-4348-8250-01704A94674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5481" y="4053713"/>
            <a:ext cx="2312221" cy="1731618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08C5BE90-0FE5-4E87-AF4B-4D554A3FF52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7554" y="3800278"/>
            <a:ext cx="2001296" cy="2238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241858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 showWhenStopped="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4.07407E-6 L -0.3849 0.08959 " pathEditMode="relative" rAng="0" ptsTypes="AA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284" y="42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11111E-6 L -0.63932 -0.1296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966" y="-64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864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 showWhenStopped="0">
                <p:cTn id="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3.33333E-6 L -0.4694 0.01921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555" y="9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D68B621-37B3-45D4-AF2A-ADB5E6C25103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5745" y="1108989"/>
            <a:ext cx="2022154" cy="1683443"/>
          </a:xfrm>
          <a:prstGeom prst="rect">
            <a:avLst/>
          </a:prstGeom>
        </p:spPr>
      </p:pic>
      <p:pic>
        <p:nvPicPr>
          <p:cNvPr id="12" name="cyborg-uh-oh_fkzgygnd">
            <a:hlinkClick r:id="" action="ppaction://media"/>
            <a:extLst>
              <a:ext uri="{FF2B5EF4-FFF2-40B4-BE49-F238E27FC236}">
                <a16:creationId xmlns:a16="http://schemas.microsoft.com/office/drawing/2014/main" id="{95A1A4D6-39C7-49BE-8F17-76E62267065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042925" y="6248400"/>
            <a:ext cx="609600" cy="609600"/>
          </a:xfrm>
          <a:prstGeom prst="rect">
            <a:avLst/>
          </a:prstGeom>
        </p:spPr>
      </p:pic>
      <p:pic>
        <p:nvPicPr>
          <p:cNvPr id="14" name="cyborg-uh-oh_fkzgygnd">
            <a:hlinkClick r:id="" action="ppaction://media"/>
            <a:extLst>
              <a:ext uri="{FF2B5EF4-FFF2-40B4-BE49-F238E27FC236}">
                <a16:creationId xmlns:a16="http://schemas.microsoft.com/office/drawing/2014/main" id="{77A8040C-F202-4E29-B805-0FEE6D3163B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831080" y="6248400"/>
            <a:ext cx="609600" cy="609600"/>
          </a:xfrm>
          <a:prstGeom prst="rect">
            <a:avLst/>
          </a:prstGeom>
        </p:spPr>
      </p:pic>
      <p:sp>
        <p:nvSpPr>
          <p:cNvPr id="15" name="Прямоугольник: скругленные углы 1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58BEDA68-E943-435D-882A-A78EC14A8FBC}"/>
              </a:ext>
            </a:extLst>
          </p:cNvPr>
          <p:cNvSpPr/>
          <p:nvPr/>
        </p:nvSpPr>
        <p:spPr>
          <a:xfrm>
            <a:off x="7022592" y="6105385"/>
            <a:ext cx="1627632" cy="642887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ДАЛЕЕ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5A28538-1092-46EB-A2C7-B01ADE69D1A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304" y="505470"/>
            <a:ext cx="5170559" cy="574293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08C5BE90-0FE5-4E87-AF4B-4D554A3FF52E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8447" y="3390759"/>
            <a:ext cx="2116299" cy="211629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F379921-818B-42A1-AA49-B0F0CE52C85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7899" y="3646258"/>
            <a:ext cx="2821150" cy="160530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32C321F9-6136-4348-8250-01704A94674C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1234" y="626134"/>
            <a:ext cx="2114481" cy="2114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149439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 showWhenStopped="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11111E-6 L -0.72174 0.1794 " pathEditMode="relative" rAng="0" ptsTypes="AA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094" y="89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1.11111E-6 L -0.42878 -0.0708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445" y="-35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864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 showWhenStopped="0">
                <p:cTn id="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3.7037E-7 L -0.72174 0.1794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094" y="89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1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58BEDA68-E943-435D-882A-A78EC14A8FBC}"/>
              </a:ext>
            </a:extLst>
          </p:cNvPr>
          <p:cNvSpPr/>
          <p:nvPr/>
        </p:nvSpPr>
        <p:spPr>
          <a:xfrm>
            <a:off x="7022592" y="6105385"/>
            <a:ext cx="1627632" cy="642887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ДАЛЕЕ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5A28538-1092-46EB-A2C7-B01ADE69D1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888" y="468084"/>
            <a:ext cx="5943600" cy="5983497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D68B621-37B3-45D4-AF2A-ADB5E6C251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7224" y="3349381"/>
            <a:ext cx="2756406" cy="156846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8C5BE90-0FE5-4E87-AF4B-4D554A3FF52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4367" y="3349381"/>
            <a:ext cx="2380156" cy="1589869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2C321F9-6136-4348-8250-01704A94674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6741" y="837375"/>
            <a:ext cx="2083034" cy="2083034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F379921-818B-42A1-AA49-B0F0CE52C856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4851" y="1074674"/>
            <a:ext cx="2020824" cy="1608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076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3.33333E-6 L -0.43203 -0.0155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510" y="-7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3.33333E-6 L -0.64493 0.07291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253" y="36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-2.59259E-6 L -0.72174 0.1794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094" y="89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2391</TotalTime>
  <Words>4</Words>
  <Application>Microsoft Office PowerPoint</Application>
  <PresentationFormat>Широкоэкранный</PresentationFormat>
  <Paragraphs>4</Paragraphs>
  <Slides>4</Slides>
  <Notes>0</Notes>
  <HiddenSlides>0</HiddenSlides>
  <MMClips>6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Георгий Аствацатуров</dc:creator>
  <cp:lastModifiedBy>admin</cp:lastModifiedBy>
  <cp:revision>12</cp:revision>
  <dcterms:created xsi:type="dcterms:W3CDTF">2020-07-18T06:52:42Z</dcterms:created>
  <dcterms:modified xsi:type="dcterms:W3CDTF">2020-08-12T08:21:26Z</dcterms:modified>
</cp:coreProperties>
</file>