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67" r:id="rId4"/>
    <p:sldId id="269" r:id="rId5"/>
    <p:sldId id="264" r:id="rId6"/>
    <p:sldId id="265" r:id="rId7"/>
    <p:sldId id="26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43" autoAdjust="0"/>
  </p:normalViewPr>
  <p:slideViewPr>
    <p:cSldViewPr>
      <p:cViewPr varScale="1">
        <p:scale>
          <a:sx n="69" d="100"/>
          <a:sy n="69" d="100"/>
        </p:scale>
        <p:origin x="-143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74EF385-693B-45BD-BC26-017F8051CA6E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51188E-53E7-420C-8E8C-417FDE89E00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DE87D3-13DC-4A02-B30E-A71619905E67}" type="datetimeFigureOut">
              <a:rPr lang="ru-RU" smtClean="0"/>
              <a:pPr/>
              <a:t>24.08.2020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2F2675-FDD0-4E57-9328-1909785385C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1.jpeg"/><Relationship Id="rId7" Type="http://schemas.openxmlformats.org/officeDocument/2006/relationships/image" Target="../media/image3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6.xml"/><Relationship Id="rId6" Type="http://schemas.openxmlformats.org/officeDocument/2006/relationships/slide" Target="slide3.xml"/><Relationship Id="rId5" Type="http://schemas.openxmlformats.org/officeDocument/2006/relationships/image" Target="../media/image2.png"/><Relationship Id="rId4" Type="http://schemas.openxmlformats.org/officeDocument/2006/relationships/hyperlink" Target="file:///C:\Users\&#1053;&#1080;&#1082;&#1086;&#1083;&#1072;&#1081;\Desktop\&#1090;&#1077;&#1089;&#1090;&#1099;\&#1089;&#1084;&#1072;&#1080;&#1083;%20&#1075;&#1088;&#1091;&#1089;&#1090;&#1085;&#1099;&#1081;.pptx" TargetMode="External"/><Relationship Id="rId9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2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slide" Target="slide7.xml"/><Relationship Id="rId7" Type="http://schemas.openxmlformats.org/officeDocument/2006/relationships/image" Target="../media/image11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Relationship Id="rId6" Type="http://schemas.openxmlformats.org/officeDocument/2006/relationships/slide" Target="slide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" Target="slide5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714488"/>
            <a:ext cx="7772400" cy="4286280"/>
          </a:xfrm>
        </p:spPr>
        <p:txBody>
          <a:bodyPr/>
          <a:lstStyle/>
          <a:p>
            <a:pPr algn="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Воспитатель : Осинцева </a:t>
            </a:r>
            <a:br>
              <a:rPr lang="ru-RU" sz="2400" dirty="0" smtClean="0"/>
            </a:br>
            <a:r>
              <a:rPr lang="ru-RU" sz="2400" dirty="0" smtClean="0"/>
              <a:t>Ольга Михайловна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708920"/>
            <a:ext cx="6400800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384721"/>
            <a:ext cx="91440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479634" y="2551837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979431" y="980728"/>
            <a:ext cx="5185138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Тест для детей</a:t>
            </a:r>
            <a:b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младшей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группы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7524328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Что красная шапочка принесла своей бабушке?</a:t>
            </a:r>
            <a:endParaRPr lang="ru-RU" dirty="0"/>
          </a:p>
        </p:txBody>
      </p:sp>
      <p:pic>
        <p:nvPicPr>
          <p:cNvPr id="1027" name="Picture 3" descr="C:\Users\Николай\Desktop\тесты\i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2420888"/>
            <a:ext cx="1728192" cy="1368152"/>
          </a:xfrm>
          <a:prstGeom prst="rect">
            <a:avLst/>
          </a:prstGeom>
          <a:noFill/>
        </p:spPr>
      </p:pic>
      <p:sp>
        <p:nvSpPr>
          <p:cNvPr id="10" name="TextBox 9">
            <a:hlinkClick r:id="rId4" action="ppaction://hlinkpres?slideindex=1&amp;slidetitle="/>
          </p:cNvPr>
          <p:cNvSpPr txBox="1"/>
          <p:nvPr/>
        </p:nvSpPr>
        <p:spPr>
          <a:xfrm>
            <a:off x="4211960" y="1916832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Варенье</a:t>
            </a:r>
            <a:endParaRPr lang="ru-RU" sz="3200" dirty="0"/>
          </a:p>
        </p:txBody>
      </p:sp>
      <p:pic>
        <p:nvPicPr>
          <p:cNvPr id="1028" name="Picture 4" descr="C:\Users\Николай\Desktop\тесты\sweet32020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9992" y="2564904"/>
            <a:ext cx="1296143" cy="1038797"/>
          </a:xfrm>
          <a:prstGeom prst="rect">
            <a:avLst/>
          </a:prstGeom>
          <a:noFill/>
        </p:spPr>
      </p:pic>
      <p:sp>
        <p:nvSpPr>
          <p:cNvPr id="12" name="TextBox 11">
            <a:hlinkClick r:id="rId4" action="ppaction://hlinkpres?slideindex=1&amp;slidetitle="/>
          </p:cNvPr>
          <p:cNvSpPr txBox="1"/>
          <p:nvPr/>
        </p:nvSpPr>
        <p:spPr>
          <a:xfrm>
            <a:off x="539552" y="1916832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Торт</a:t>
            </a:r>
            <a:endParaRPr lang="ru-RU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539552" y="4581128"/>
            <a:ext cx="24482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Пироги</a:t>
            </a:r>
            <a:endParaRPr lang="ru-RU" sz="3200" dirty="0"/>
          </a:p>
        </p:txBody>
      </p:sp>
      <p:pic>
        <p:nvPicPr>
          <p:cNvPr id="1029" name="Picture 5" descr="C:\Users\Николай\Desktop\тесты\pirogki.pn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11560" y="5085184"/>
            <a:ext cx="1447899" cy="1440160"/>
          </a:xfrm>
          <a:prstGeom prst="rect">
            <a:avLst/>
          </a:prstGeom>
          <a:noFill/>
        </p:spPr>
      </p:pic>
      <p:sp>
        <p:nvSpPr>
          <p:cNvPr id="15" name="TextBox 14">
            <a:hlinkClick r:id="rId4" action="ppaction://hlinkpres?slideindex=1&amp;slidetitle="/>
          </p:cNvPr>
          <p:cNvSpPr txBox="1"/>
          <p:nvPr/>
        </p:nvSpPr>
        <p:spPr>
          <a:xfrm>
            <a:off x="4283968" y="4581128"/>
            <a:ext cx="20882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Ягоды</a:t>
            </a:r>
            <a:endParaRPr lang="ru-RU" sz="3200" dirty="0"/>
          </a:p>
        </p:txBody>
      </p:sp>
      <p:pic>
        <p:nvPicPr>
          <p:cNvPr id="1030" name="Picture 6" descr="C:\Users\Николай\Desktop\тесты\2fons.ru-34846.jp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139952" y="5157192"/>
            <a:ext cx="2067768" cy="1275333"/>
          </a:xfrm>
          <a:prstGeom prst="rect">
            <a:avLst/>
          </a:prstGeom>
          <a:noFill/>
        </p:spPr>
      </p:pic>
      <p:pic>
        <p:nvPicPr>
          <p:cNvPr id="1031" name="Picture 7" descr="C:\Users\Николай\Desktop\тесты\Krasnaya_shapochka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596336" y="0"/>
            <a:ext cx="1547664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Николай\Desktop\тесты\smile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6768752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Николай\Desktop\тесты\sad.png">
            <a:hlinkClick r:id="rId2" action="ppaction://hlinksldjump" tooltip="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596336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283152" cy="1143000"/>
          </a:xfrm>
        </p:spPr>
        <p:txBody>
          <a:bodyPr/>
          <a:lstStyle/>
          <a:p>
            <a:r>
              <a:rPr lang="ru-RU" dirty="0" smtClean="0"/>
              <a:t>Кто испек колобка?</a:t>
            </a:r>
            <a:endParaRPr lang="ru-RU" dirty="0"/>
          </a:p>
        </p:txBody>
      </p:sp>
      <p:pic>
        <p:nvPicPr>
          <p:cNvPr id="5122" name="Picture 2" descr="C:\Users\Николай\Desktop\тесты\276909_248022035318886_512243262_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76256" y="188640"/>
            <a:ext cx="1905000" cy="170497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3528" y="1916832"/>
            <a:ext cx="27363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1. Бабка и дед</a:t>
            </a:r>
            <a:endParaRPr lang="ru-RU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5004048" y="1916832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2. Лиса</a:t>
            </a:r>
            <a:endParaRPr lang="ru-RU" sz="3200" dirty="0"/>
          </a:p>
        </p:txBody>
      </p:sp>
      <p:pic>
        <p:nvPicPr>
          <p:cNvPr id="5125" name="Picture 5" descr="C:\Users\Николай\Desktop\тесты\1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76056" y="2564904"/>
            <a:ext cx="2016224" cy="136815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395536" y="4365104"/>
            <a:ext cx="22322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3. Медведь</a:t>
            </a:r>
            <a:endParaRPr lang="ru-RU" sz="3200" dirty="0"/>
          </a:p>
        </p:txBody>
      </p:sp>
      <p:pic>
        <p:nvPicPr>
          <p:cNvPr id="5127" name="Picture 7" descr="C:\Users\Николай\Desktop\тесты\5f763356d0b1228cae8675f6309dfafd.jp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528" y="4941168"/>
            <a:ext cx="2376264" cy="1571328"/>
          </a:xfrm>
          <a:prstGeom prst="rect">
            <a:avLst/>
          </a:prstGeom>
          <a:noFill/>
        </p:spPr>
      </p:pic>
      <p:pic>
        <p:nvPicPr>
          <p:cNvPr id="5128" name="Picture 8" descr="C:\Users\Николай\Desktop\тесты\i (1)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7584" y="2492896"/>
            <a:ext cx="1743075" cy="1687835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5076056" y="4365104"/>
            <a:ext cx="15841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4. Волк</a:t>
            </a:r>
            <a:endParaRPr lang="ru-RU" sz="3200" dirty="0"/>
          </a:p>
        </p:txBody>
      </p:sp>
      <p:pic>
        <p:nvPicPr>
          <p:cNvPr id="5131" name="Picture 11" descr="C:\Users\Николай\Desktop\тесты\0006-013-Stali-tut-sklikat-zverej-chtob-skhodilis-poskorej.png">
            <a:hlinkClick r:id="rId3" action="ppaction://hlinksldjump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4941168"/>
            <a:ext cx="2160240" cy="1412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Николай\Desktop\тесты\smile.png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624" y="764704"/>
            <a:ext cx="6768752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Picture 2" descr="C:\Users\Николай\Desktop\тесты\sad.png">
            <a:hlinkClick r:id="rId2" action="ppaction://hlinksldjump" tooltip="4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99592" y="404664"/>
            <a:ext cx="7596336" cy="56886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40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  Воспитатель : Осинцева  Ольга Михайловна</vt:lpstr>
      <vt:lpstr>Что красная шапочка принесла своей бабушке?</vt:lpstr>
      <vt:lpstr>Слайд 3</vt:lpstr>
      <vt:lpstr>Слайд 4</vt:lpstr>
      <vt:lpstr>Кто испек колобка?</vt:lpstr>
      <vt:lpstr>Слайд 6</vt:lpstr>
      <vt:lpstr>Слайд 7</vt:lpstr>
    </vt:vector>
  </TitlesOfParts>
  <Company>office 2007 rus ent: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ТЕСТЫ сделала  Гнётова Мария Ивановна</dc:title>
  <dc:creator>Николай</dc:creator>
  <cp:lastModifiedBy>Samsung</cp:lastModifiedBy>
  <cp:revision>24</cp:revision>
  <dcterms:created xsi:type="dcterms:W3CDTF">2016-05-24T19:00:52Z</dcterms:created>
  <dcterms:modified xsi:type="dcterms:W3CDTF">2020-08-24T07:45:27Z</dcterms:modified>
</cp:coreProperties>
</file>