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9" r:id="rId4"/>
    <p:sldId id="265" r:id="rId5"/>
    <p:sldId id="267" r:id="rId6"/>
    <p:sldId id="273" r:id="rId7"/>
    <p:sldId id="274" r:id="rId8"/>
    <p:sldId id="272" r:id="rId9"/>
    <p:sldId id="263" r:id="rId10"/>
    <p:sldId id="271" r:id="rId11"/>
    <p:sldId id="257" r:id="rId12"/>
    <p:sldId id="268" r:id="rId13"/>
    <p:sldId id="261" r:id="rId14"/>
    <p:sldId id="260" r:id="rId15"/>
    <p:sldId id="275" r:id="rId16"/>
    <p:sldId id="270" r:id="rId17"/>
    <p:sldId id="262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E:\&#1040;&#1091;&#1076;&#1080;&#1088;&#1086;&#1074;&#1072;&#1085;&#1080;&#1077;&#1050;&#1091;&#1079;&#1086;&#1074;&#1083;&#1077;&#1074;\Kuzovlev_7\05_Unit%205.%20Are%20you%20happy%20with%20your%20friends\09%20-%20Lesson%205.%20Ex.%201.%201),%20p.%2094.%20Oleg%20and%20Mike.mp3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file:///E:\&#1040;&#1091;&#1076;&#1080;&#1088;&#1086;&#1074;&#1072;&#1085;&#1080;&#1077;&#1050;&#1091;&#1079;&#1086;&#1074;&#1083;&#1077;&#1074;\Kuzovlev_7\05_Unit%205.%20Are%20you%20happy%20with%20your%20friends\11%20-%20Lesson%205.%20Ex.%201.%203),%20p.%2094.%20Saying%20you%20are%20ready%20to%20do.mp3" TargetMode="External"/><Relationship Id="rId2" Type="http://schemas.openxmlformats.org/officeDocument/2006/relationships/hyperlink" Target="file:///E:\&#1040;&#1091;&#1076;&#1080;&#1088;&#1086;&#1074;&#1072;&#1085;&#1080;&#1077;&#1050;&#1091;&#1079;&#1086;&#1074;&#1083;&#1077;&#1074;\Kuzovlev_7\05_Unit%205.%20Are%20you%20happy%20with%20your%20friends\10%20-%20Lesson%205.%20Ex.%201.%203),%20p.%2094.%20Expressing%20suggestions.mp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E:\&#1040;&#1091;&#1076;&#1080;&#1088;&#1086;&#1074;&#1072;&#1085;&#1080;&#1077;&#1050;&#1091;&#1079;&#1086;&#1074;&#1083;&#1077;&#1074;\Kuzovlev_7\05_Unit%205.%20Are%20you%20happy%20with%20your%20friends\12%20-%20Lesson%205.%20Ex.%202,%20p.%2095.%20Suggestions.mp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1926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000" b="1" dirty="0">
                <a:latin typeface="Adventure" panose="02000503020000020003" pitchFamily="2" charset="0"/>
              </a:rPr>
              <a:t>I can talk with a friend</a:t>
            </a:r>
          </a:p>
          <a:p>
            <a:pPr marL="0" indent="0" algn="ctr">
              <a:buNone/>
            </a:pPr>
            <a:r>
              <a:rPr lang="en-US" sz="4000" b="1" dirty="0">
                <a:latin typeface="Adventure" panose="02000503020000020003" pitchFamily="2" charset="0"/>
              </a:rPr>
              <a:t>and walk with a friend</a:t>
            </a:r>
          </a:p>
          <a:p>
            <a:pPr marL="0" indent="0" algn="ctr">
              <a:buNone/>
            </a:pPr>
            <a:r>
              <a:rPr lang="en-US" sz="4000" b="1" dirty="0">
                <a:latin typeface="Adventure" panose="02000503020000020003" pitchFamily="2" charset="0"/>
              </a:rPr>
              <a:t>and share my umbrella in the </a:t>
            </a:r>
            <a:r>
              <a:rPr lang="en-US" sz="4000" b="1" dirty="0" smtClean="0">
                <a:latin typeface="Adventure" panose="02000503020000020003" pitchFamily="2" charset="0"/>
              </a:rPr>
              <a:t>rain.</a:t>
            </a:r>
            <a:endParaRPr lang="en-US" sz="4000" b="1" dirty="0">
              <a:latin typeface="Adventure" panose="02000503020000020003" pitchFamily="2" charset="0"/>
            </a:endParaRPr>
          </a:p>
          <a:p>
            <a:pPr marL="0" indent="0" algn="ctr">
              <a:buNone/>
            </a:pPr>
            <a:r>
              <a:rPr lang="en-US" sz="4000" b="1" dirty="0">
                <a:latin typeface="Adventure" panose="02000503020000020003" pitchFamily="2" charset="0"/>
              </a:rPr>
              <a:t>I can play with a friend</a:t>
            </a:r>
          </a:p>
          <a:p>
            <a:pPr marL="0" indent="0" algn="ctr">
              <a:buNone/>
            </a:pPr>
            <a:r>
              <a:rPr lang="en-US" sz="4000" b="1" dirty="0">
                <a:latin typeface="Adventure" panose="02000503020000020003" pitchFamily="2" charset="0"/>
              </a:rPr>
              <a:t>and stay with a friend</a:t>
            </a:r>
          </a:p>
          <a:p>
            <a:pPr marL="0" indent="0" algn="ctr">
              <a:buNone/>
            </a:pPr>
            <a:r>
              <a:rPr lang="en-US" sz="4000" b="1" dirty="0">
                <a:latin typeface="Adventure" panose="02000503020000020003" pitchFamily="2" charset="0"/>
              </a:rPr>
              <a:t>and learn with a friend</a:t>
            </a:r>
          </a:p>
          <a:p>
            <a:pPr marL="0" indent="0" algn="ctr">
              <a:buNone/>
            </a:pPr>
            <a:r>
              <a:rPr lang="en-US" sz="4000" b="1" dirty="0">
                <a:latin typeface="Adventure" panose="02000503020000020003" pitchFamily="2" charset="0"/>
              </a:rPr>
              <a:t>and </a:t>
            </a:r>
            <a:r>
              <a:rPr lang="en-US" sz="4000" b="1" dirty="0" smtClean="0">
                <a:latin typeface="Adventure" panose="02000503020000020003" pitchFamily="2" charset="0"/>
              </a:rPr>
              <a:t>explain.</a:t>
            </a:r>
            <a:endParaRPr lang="en-US" sz="4000" b="1" dirty="0">
              <a:latin typeface="Adventure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572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1"/>
            <a:ext cx="8784976" cy="3024336"/>
          </a:xfrm>
        </p:spPr>
        <p:txBody>
          <a:bodyPr/>
          <a:lstStyle/>
          <a:p>
            <a:pPr marL="0" indent="0">
              <a:buNone/>
            </a:pPr>
            <a:r>
              <a:rPr lang="en-US" sz="4000" b="1" dirty="0"/>
              <a:t>p</a:t>
            </a:r>
            <a:r>
              <a:rPr lang="en-US" sz="4000" b="1" dirty="0" smtClean="0"/>
              <a:t>al</a:t>
            </a:r>
            <a:r>
              <a:rPr lang="en-US" sz="4000" dirty="0" smtClean="0"/>
              <a:t> [</a:t>
            </a:r>
            <a:r>
              <a:rPr lang="en-US" sz="4000" dirty="0" err="1" smtClean="0"/>
              <a:t>pæl</a:t>
            </a:r>
            <a:r>
              <a:rPr lang="en-US" sz="4000" dirty="0" smtClean="0"/>
              <a:t>] – </a:t>
            </a:r>
            <a:r>
              <a:rPr lang="ru-RU" sz="4000" dirty="0" smtClean="0"/>
              <a:t>товарищ, приятель</a:t>
            </a: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pen pal = pen friend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420888"/>
            <a:ext cx="5472608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00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14"/>
          <a:stretch/>
        </p:blipFill>
        <p:spPr bwMode="auto">
          <a:xfrm>
            <a:off x="27233" y="165479"/>
            <a:ext cx="9116767" cy="6474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93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60648"/>
            <a:ext cx="7245144" cy="6418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0644"/>
            <a:ext cx="1974850" cy="1481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43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476672"/>
            <a:ext cx="8453113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651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495300"/>
            <a:ext cx="8721030" cy="581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9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07361"/>
            <a:ext cx="8352928" cy="405143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/>
              <a:t>AB, ex.1, p. 66-67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1424844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628800"/>
            <a:ext cx="8208912" cy="2364635"/>
          </a:xfrm>
        </p:spPr>
        <p:txBody>
          <a:bodyPr/>
          <a:lstStyle/>
          <a:p>
            <a:pPr algn="ctr"/>
            <a:r>
              <a:rPr lang="en-US" sz="8000" b="1" dirty="0" smtClean="0">
                <a:latin typeface="Adventure" panose="02000503020000020003" pitchFamily="2" charset="0"/>
              </a:rPr>
              <a:t>Thank you!</a:t>
            </a:r>
            <a:endParaRPr lang="ru-RU" sz="8000" b="1" dirty="0">
              <a:latin typeface="Adventure" panose="02000503020000020003" pitchFamily="2" charset="0"/>
            </a:endParaRPr>
          </a:p>
        </p:txBody>
      </p:sp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501008"/>
            <a:ext cx="4536504" cy="30243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6205"/>
            <a:ext cx="2639564" cy="1963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00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43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0096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32656"/>
            <a:ext cx="7200800" cy="2232248"/>
          </a:xfrm>
        </p:spPr>
        <p:txBody>
          <a:bodyPr/>
          <a:lstStyle/>
          <a:p>
            <a:pPr algn="ctr"/>
            <a:r>
              <a:rPr lang="en-US" sz="5400" b="1" i="1" dirty="0" smtClean="0">
                <a:latin typeface="Book Antiqua" panose="02040602050305030304" pitchFamily="18" charset="0"/>
              </a:rPr>
              <a:t>Can people do without friends?</a:t>
            </a:r>
            <a:endParaRPr lang="ru-RU" sz="5400" b="1" i="1" dirty="0"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68561"/>
            <a:ext cx="396044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121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589"/>
          <a:stretch/>
        </p:blipFill>
        <p:spPr bwMode="auto">
          <a:xfrm>
            <a:off x="251520" y="476672"/>
            <a:ext cx="856557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343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dirty="0" smtClean="0"/>
              <a:t>He is my true …. We … … well. </a:t>
            </a:r>
          </a:p>
          <a:p>
            <a:pPr marL="0" indent="0">
              <a:buNone/>
            </a:pPr>
            <a:r>
              <a:rPr lang="en-US" sz="4000" dirty="0" smtClean="0"/>
              <a:t>I can always … … … for help. </a:t>
            </a:r>
          </a:p>
          <a:p>
            <a:pPr marL="0" indent="0">
              <a:buNone/>
            </a:pPr>
            <a:r>
              <a:rPr lang="en-US" sz="4000" dirty="0" smtClean="0"/>
              <a:t>I know he will never … me. Sometimes we … … over little things, but we … …  quickly. </a:t>
            </a:r>
          </a:p>
          <a:p>
            <a:pPr marL="0" indent="0">
              <a:buNone/>
            </a:pPr>
            <a:r>
              <a:rPr lang="en-US" sz="4000" dirty="0" smtClean="0"/>
              <a:t>He can … all my … and has a good … of …. We … … every day and do a lot of different things. </a:t>
            </a:r>
          </a:p>
          <a:p>
            <a:pPr marL="0" indent="0">
              <a:buNone/>
            </a:pPr>
            <a:r>
              <a:rPr lang="en-US" sz="4000" dirty="0" smtClean="0"/>
              <a:t>I hope our friendship will … … </a:t>
            </a:r>
            <a:r>
              <a:rPr lang="en-US" sz="36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203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32656"/>
            <a:ext cx="9036496" cy="6336704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He is my </a:t>
            </a:r>
            <a:r>
              <a:rPr lang="en-US" sz="3600" u="sng" dirty="0" smtClean="0"/>
              <a:t>true</a:t>
            </a:r>
            <a:r>
              <a:rPr lang="en-US" sz="3600" dirty="0" smtClean="0"/>
              <a:t> friend. We </a:t>
            </a:r>
            <a:r>
              <a:rPr lang="en-US" sz="3600" u="sng" dirty="0" smtClean="0"/>
              <a:t>get on</a:t>
            </a:r>
            <a:r>
              <a:rPr lang="en-US" sz="3600" dirty="0" smtClean="0"/>
              <a:t> well.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I can always </a:t>
            </a:r>
            <a:r>
              <a:rPr lang="en-US" sz="3600" u="sng" dirty="0" smtClean="0"/>
              <a:t>turn to him</a:t>
            </a:r>
            <a:r>
              <a:rPr lang="en-US" sz="3600" dirty="0" smtClean="0"/>
              <a:t> for help.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I know he will never </a:t>
            </a:r>
            <a:r>
              <a:rPr lang="en-US" sz="3600" u="sng" dirty="0" smtClean="0"/>
              <a:t>betray</a:t>
            </a:r>
            <a:r>
              <a:rPr lang="en-US" sz="3600" dirty="0" smtClean="0"/>
              <a:t> me. Sometimes we </a:t>
            </a:r>
            <a:r>
              <a:rPr lang="en-US" sz="3600" u="sng" dirty="0" smtClean="0"/>
              <a:t>fall out</a:t>
            </a:r>
            <a:r>
              <a:rPr lang="en-US" sz="3600" dirty="0" smtClean="0"/>
              <a:t> over little things, but we </a:t>
            </a:r>
            <a:r>
              <a:rPr lang="en-US" sz="3600" u="sng" dirty="0" smtClean="0"/>
              <a:t>make up</a:t>
            </a:r>
            <a:r>
              <a:rPr lang="en-US" sz="3600" dirty="0" smtClean="0"/>
              <a:t>  quickly.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He can </a:t>
            </a:r>
            <a:r>
              <a:rPr lang="en-US" sz="3600" u="sng" dirty="0" smtClean="0"/>
              <a:t>keep</a:t>
            </a:r>
            <a:r>
              <a:rPr lang="en-US" sz="3600" dirty="0" smtClean="0"/>
              <a:t> all my </a:t>
            </a:r>
            <a:r>
              <a:rPr lang="en-US" sz="3600" u="sng" dirty="0" smtClean="0"/>
              <a:t>secrets</a:t>
            </a:r>
            <a:r>
              <a:rPr lang="en-US" sz="3600" dirty="0" smtClean="0"/>
              <a:t> and has a good </a:t>
            </a:r>
            <a:r>
              <a:rPr lang="en-US" sz="3600" u="sng" dirty="0" smtClean="0"/>
              <a:t>sense of </a:t>
            </a:r>
            <a:r>
              <a:rPr lang="en-US" sz="3600" u="sng" dirty="0" err="1" smtClean="0"/>
              <a:t>humour</a:t>
            </a:r>
            <a:r>
              <a:rPr lang="en-US" sz="3600" dirty="0" smtClean="0"/>
              <a:t>. We </a:t>
            </a:r>
            <a:r>
              <a:rPr lang="en-US" sz="3600" u="sng" dirty="0" smtClean="0"/>
              <a:t>get together </a:t>
            </a:r>
            <a:r>
              <a:rPr lang="en-US" sz="3600" dirty="0" smtClean="0"/>
              <a:t>every day and do a lot of different things.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/>
              <a:t>I hope our friendship will </a:t>
            </a:r>
            <a:r>
              <a:rPr lang="en-US" sz="3600" u="sng" dirty="0" smtClean="0"/>
              <a:t>last forever</a:t>
            </a:r>
            <a:r>
              <a:rPr lang="en-US" sz="3600" dirty="0" smtClean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39811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75724"/>
            <a:ext cx="8568952" cy="1889180"/>
          </a:xfrm>
        </p:spPr>
        <p:txBody>
          <a:bodyPr/>
          <a:lstStyle/>
          <a:p>
            <a:r>
              <a:rPr lang="en-US" sz="4000" dirty="0" smtClean="0"/>
              <a:t>How can you make friends with somebody?</a:t>
            </a:r>
            <a:br>
              <a:rPr lang="en-US" sz="4000" dirty="0" smtClean="0"/>
            </a:br>
            <a:r>
              <a:rPr lang="en-US" sz="4000" dirty="0" smtClean="0"/>
              <a:t>Where can you find a friend?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 in a club.</a:t>
            </a:r>
          </a:p>
          <a:p>
            <a:r>
              <a:rPr lang="en-US" sz="3200" dirty="0" smtClean="0"/>
              <a:t> in a summer camp.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in the </a:t>
            </a:r>
            <a:r>
              <a:rPr lang="en-US" sz="3200" dirty="0" err="1" smtClean="0"/>
              <a:t>neighbourhood</a:t>
            </a:r>
            <a:r>
              <a:rPr lang="en-US" sz="3200" dirty="0" smtClean="0"/>
              <a:t>.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on the Internet.</a:t>
            </a:r>
          </a:p>
          <a:p>
            <a:r>
              <a:rPr lang="en-US" sz="3200" dirty="0"/>
              <a:t> </a:t>
            </a:r>
            <a:r>
              <a:rPr lang="en-US" sz="3200" dirty="0" smtClean="0"/>
              <a:t>at school.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3741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125113" cy="92447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052736"/>
            <a:ext cx="7125112" cy="40514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400" b="1" dirty="0" smtClean="0"/>
              <a:t>Ex. 1, p. </a:t>
            </a:r>
            <a:r>
              <a:rPr lang="en-US" sz="4400" b="1" dirty="0" smtClean="0"/>
              <a:t>94 </a:t>
            </a:r>
            <a:r>
              <a:rPr lang="en-US" sz="4400" b="1" dirty="0">
                <a:hlinkClick r:id="rId2" action="ppaction://hlinkfile"/>
              </a:rPr>
              <a:t>•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89077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784976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600" b="1" dirty="0" smtClean="0"/>
              <a:t>How about… ?</a:t>
            </a:r>
          </a:p>
          <a:p>
            <a:pPr marL="0" indent="0">
              <a:buNone/>
            </a:pPr>
            <a:r>
              <a:rPr lang="en-US" sz="3600" b="1" dirty="0" smtClean="0"/>
              <a:t>You could… .</a:t>
            </a:r>
          </a:p>
          <a:p>
            <a:pPr marL="0" indent="0">
              <a:buNone/>
            </a:pPr>
            <a:r>
              <a:rPr lang="en-US" sz="3600" b="1" dirty="0" smtClean="0"/>
              <a:t>We might… .</a:t>
            </a:r>
          </a:p>
          <a:p>
            <a:pPr marL="0" indent="0">
              <a:buNone/>
            </a:pPr>
            <a:r>
              <a:rPr lang="en-US" sz="3600" b="1" dirty="0" smtClean="0"/>
              <a:t>Why don’t we…?</a:t>
            </a:r>
            <a:endParaRPr lang="en-US" sz="3600" b="1" dirty="0"/>
          </a:p>
          <a:p>
            <a:pPr marL="0" indent="0" algn="r">
              <a:buNone/>
            </a:pPr>
            <a:r>
              <a:rPr lang="en-US" sz="3600" b="1" dirty="0" smtClean="0"/>
              <a:t>I’d be happy to do it.</a:t>
            </a:r>
          </a:p>
          <a:p>
            <a:pPr marL="0" indent="0" algn="r">
              <a:buNone/>
            </a:pPr>
            <a:r>
              <a:rPr lang="en-US" sz="3600" b="1" dirty="0" smtClean="0"/>
              <a:t>No problem.</a:t>
            </a:r>
          </a:p>
          <a:p>
            <a:pPr marL="0" indent="0" algn="r">
              <a:buNone/>
            </a:pPr>
            <a:r>
              <a:rPr lang="en-US" sz="3600" b="1" dirty="0" smtClean="0"/>
              <a:t>OK./Sure.</a:t>
            </a:r>
          </a:p>
          <a:p>
            <a:pPr marL="0" indent="0" algn="r">
              <a:buNone/>
            </a:pPr>
            <a:r>
              <a:rPr lang="en-US" sz="3600" b="1" dirty="0" smtClean="0"/>
              <a:t>Why not?</a:t>
            </a:r>
          </a:p>
          <a:p>
            <a:pPr marL="0" indent="0" algn="r">
              <a:buNone/>
            </a:pPr>
            <a:r>
              <a:rPr lang="en-US" sz="3600" b="1" dirty="0" smtClean="0">
                <a:hlinkClick r:id="rId2" action="ppaction://hlinkfile"/>
              </a:rPr>
              <a:t>•</a:t>
            </a:r>
            <a:r>
              <a:rPr lang="en-US" sz="3600" b="1" dirty="0" smtClean="0">
                <a:hlinkClick r:id="rId3" action="ppaction://hlinkfile"/>
              </a:rPr>
              <a:t>•</a:t>
            </a:r>
            <a:r>
              <a:rPr lang="en-US" sz="3600" b="1" dirty="0" smtClean="0">
                <a:hlinkClick r:id="rId4" action="ppaction://hlinkfile"/>
              </a:rPr>
              <a:t>•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9143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8988491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076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Весна</Template>
  <TotalTime>475</TotalTime>
  <Words>294</Words>
  <Application>Microsoft Office PowerPoint</Application>
  <PresentationFormat>Экран (4:3)</PresentationFormat>
  <Paragraphs>38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Spring</vt:lpstr>
      <vt:lpstr>Презентация PowerPoint</vt:lpstr>
      <vt:lpstr>Can people do without friends?</vt:lpstr>
      <vt:lpstr>Презентация PowerPoint</vt:lpstr>
      <vt:lpstr>Презентация PowerPoint</vt:lpstr>
      <vt:lpstr>Презентация PowerPoint</vt:lpstr>
      <vt:lpstr>How can you make friends with somebody? Where can you find a friend?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Ольга</cp:lastModifiedBy>
  <cp:revision>20</cp:revision>
  <dcterms:created xsi:type="dcterms:W3CDTF">2018-01-21T19:07:50Z</dcterms:created>
  <dcterms:modified xsi:type="dcterms:W3CDTF">2018-01-24T06:09:48Z</dcterms:modified>
</cp:coreProperties>
</file>