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82" r:id="rId6"/>
    <p:sldId id="259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2" r:id="rId16"/>
    <p:sldId id="273" r:id="rId17"/>
    <p:sldId id="275" r:id="rId18"/>
    <p:sldId id="274" r:id="rId19"/>
    <p:sldId id="276" r:id="rId20"/>
    <p:sldId id="278" r:id="rId21"/>
    <p:sldId id="277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1267" y="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u-RU" b="1" u="sng" dirty="0" err="1" smtClean="0">
                <a:solidFill>
                  <a:srgbClr val="C00000"/>
                </a:solidFill>
              </a:rPr>
              <a:t>Дус</a:t>
            </a:r>
            <a:r>
              <a:rPr lang="ru-RU" b="1" u="sng" dirty="0" smtClean="0">
                <a:solidFill>
                  <a:srgbClr val="C00000"/>
                </a:solidFill>
              </a:rPr>
              <a:t> </a:t>
            </a:r>
            <a:r>
              <a:rPr lang="ru-RU" b="1" u="sng" dirty="0" err="1" smtClean="0">
                <a:solidFill>
                  <a:srgbClr val="C00000"/>
                </a:solidFill>
              </a:rPr>
              <a:t>төп бээр</a:t>
            </a:r>
            <a:r>
              <a:rPr lang="ru-RU" b="1" u="sng" dirty="0" smtClean="0">
                <a:solidFill>
                  <a:srgbClr val="C00000"/>
                </a:solidFill>
              </a:rPr>
              <a:t> </a:t>
            </a:r>
            <a:r>
              <a:rPr lang="ru-RU" b="1" u="sng" dirty="0" err="1" smtClean="0">
                <a:solidFill>
                  <a:srgbClr val="C00000"/>
                </a:solidFill>
              </a:rPr>
              <a:t>ёзулал</a:t>
            </a:r>
            <a:r>
              <a:rPr lang="ru-RU" b="1" u="sng" dirty="0" smtClean="0">
                <a:solidFill>
                  <a:srgbClr val="C00000"/>
                </a:solidFill>
              </a:rPr>
              <a:t>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>
                <a:solidFill>
                  <a:srgbClr val="0070C0"/>
                </a:solidFill>
              </a:rPr>
              <a:t>Шаг-шаандан</a:t>
            </a:r>
            <a:r>
              <a:rPr lang="ru-RU" dirty="0" smtClean="0">
                <a:solidFill>
                  <a:srgbClr val="0070C0"/>
                </a:solidFill>
              </a:rPr>
              <a:t> тура </a:t>
            </a:r>
            <a:r>
              <a:rPr lang="ru-RU" dirty="0" err="1" smtClean="0">
                <a:solidFill>
                  <a:srgbClr val="0070C0"/>
                </a:solidFill>
              </a:rPr>
              <a:t>Тожу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чону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чаа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хонган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чуртунга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бир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бурунгу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ёзулалды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албан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кылыр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ол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болза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ивилерге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дус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 err="1" smtClean="0">
                <a:solidFill>
                  <a:srgbClr val="0070C0"/>
                </a:solidFill>
              </a:rPr>
              <a:t>төп бээри</a:t>
            </a:r>
            <a:r>
              <a:rPr lang="ru-RU" b="1" dirty="0" smtClean="0">
                <a:solidFill>
                  <a:srgbClr val="0070C0"/>
                </a:solidFill>
              </a:rPr>
              <a:t> –</a:t>
            </a:r>
            <a:r>
              <a:rPr lang="ru-RU" b="1" dirty="0" err="1" smtClean="0">
                <a:solidFill>
                  <a:srgbClr val="0070C0"/>
                </a:solidFill>
              </a:rPr>
              <a:t>дир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  <a:r>
              <a:rPr lang="ru-RU" dirty="0" err="1" smtClean="0">
                <a:solidFill>
                  <a:srgbClr val="0070C0"/>
                </a:solidFill>
              </a:rPr>
              <a:t>Иви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кончуг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чаныган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чаа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чуртка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келгеш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дус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чылгавас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болза</a:t>
            </a:r>
            <a:r>
              <a:rPr lang="ru-RU" dirty="0" smtClean="0">
                <a:solidFill>
                  <a:srgbClr val="0070C0"/>
                </a:solidFill>
              </a:rPr>
              <a:t>, эрги </a:t>
            </a:r>
            <a:r>
              <a:rPr lang="ru-RU" dirty="0" err="1" smtClean="0">
                <a:solidFill>
                  <a:srgbClr val="0070C0"/>
                </a:solidFill>
              </a:rPr>
              <a:t>чуртунче</a:t>
            </a:r>
            <a:r>
              <a:rPr lang="ru-RU" dirty="0" smtClean="0">
                <a:solidFill>
                  <a:srgbClr val="0070C0"/>
                </a:solidFill>
              </a:rPr>
              <a:t> чана </a:t>
            </a:r>
            <a:r>
              <a:rPr lang="ru-RU" dirty="0" err="1" smtClean="0">
                <a:solidFill>
                  <a:srgbClr val="0070C0"/>
                </a:solidFill>
              </a:rPr>
              <a:t>бээр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  <a:r>
              <a:rPr lang="ru-RU" dirty="0" err="1" smtClean="0">
                <a:solidFill>
                  <a:srgbClr val="0070C0"/>
                </a:solidFill>
              </a:rPr>
              <a:t>Кыжын</a:t>
            </a:r>
            <a:r>
              <a:rPr lang="ru-RU" dirty="0" smtClean="0">
                <a:solidFill>
                  <a:srgbClr val="0070C0"/>
                </a:solidFill>
              </a:rPr>
              <a:t> дусту </a:t>
            </a:r>
            <a:r>
              <a:rPr lang="ru-RU" dirty="0" err="1" smtClean="0">
                <a:solidFill>
                  <a:srgbClr val="0070C0"/>
                </a:solidFill>
              </a:rPr>
              <a:t>ивилерге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төжектер кырынга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төп бээр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  <a:r>
              <a:rPr lang="ru-RU" dirty="0" err="1" smtClean="0">
                <a:solidFill>
                  <a:srgbClr val="0070C0"/>
                </a:solidFill>
              </a:rPr>
              <a:t>Ивилерни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холга</a:t>
            </a:r>
            <a:r>
              <a:rPr lang="ru-RU" dirty="0" smtClean="0">
                <a:solidFill>
                  <a:srgbClr val="0070C0"/>
                </a:solidFill>
              </a:rPr>
              <a:t> дусту </a:t>
            </a:r>
            <a:r>
              <a:rPr lang="ru-RU" dirty="0" err="1" smtClean="0">
                <a:solidFill>
                  <a:srgbClr val="0070C0"/>
                </a:solidFill>
              </a:rPr>
              <a:t>чылгаар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кылдыр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өөредип алырга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улам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эки</a:t>
            </a:r>
            <a:r>
              <a:rPr lang="ru-RU" dirty="0" smtClean="0">
                <a:solidFill>
                  <a:srgbClr val="0070C0"/>
                </a:solidFill>
              </a:rPr>
              <a:t>. </a:t>
            </a:r>
            <a:r>
              <a:rPr lang="ru-RU" dirty="0" err="1" smtClean="0">
                <a:solidFill>
                  <a:srgbClr val="0070C0"/>
                </a:solidFill>
              </a:rPr>
              <a:t>Дустуг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хапты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халаңнадыр чайып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тургаш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ыт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чукурганы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дег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чукурарга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ивилер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четкилеп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келир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err="1" smtClean="0">
                <a:solidFill>
                  <a:srgbClr val="C00000"/>
                </a:solidFill>
              </a:rPr>
              <a:t>Иви</a:t>
            </a:r>
            <a:r>
              <a:rPr lang="ru-RU" b="1" u="sng" dirty="0" smtClean="0">
                <a:solidFill>
                  <a:srgbClr val="C00000"/>
                </a:solidFill>
              </a:rPr>
              <a:t> </a:t>
            </a:r>
            <a:r>
              <a:rPr lang="ru-RU" b="1" u="sng" dirty="0" err="1" smtClean="0">
                <a:solidFill>
                  <a:srgbClr val="C00000"/>
                </a:solidFill>
              </a:rPr>
              <a:t>дугайында</a:t>
            </a:r>
            <a:r>
              <a:rPr lang="ru-RU" b="1" u="sng" dirty="0" smtClean="0">
                <a:solidFill>
                  <a:srgbClr val="C00000"/>
                </a:solidFill>
              </a:rPr>
              <a:t> </a:t>
            </a:r>
            <a:r>
              <a:rPr lang="ru-RU" b="1" u="sng" dirty="0" err="1" smtClean="0">
                <a:solidFill>
                  <a:srgbClr val="C00000"/>
                </a:solidFill>
              </a:rPr>
              <a:t>чогаалдар</a:t>
            </a:r>
            <a:r>
              <a:rPr lang="ru-RU" b="1" u="sng" dirty="0" smtClean="0">
                <a:solidFill>
                  <a:srgbClr val="C00000"/>
                </a:solidFill>
              </a:rPr>
              <a:t>:</a:t>
            </a:r>
            <a:endParaRPr lang="ru-RU" dirty="0" smtClean="0">
              <a:solidFill>
                <a:srgbClr val="C00000"/>
              </a:solidFill>
            </a:endParaRPr>
          </a:p>
          <a:p>
            <a:pPr lvl="0"/>
            <a:r>
              <a:rPr lang="ru-RU" dirty="0" err="1" smtClean="0">
                <a:solidFill>
                  <a:srgbClr val="0070C0"/>
                </a:solidFill>
              </a:rPr>
              <a:t>М.Эргеп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«Өдугенде чайлаг</a:t>
            </a:r>
            <a:r>
              <a:rPr lang="ru-RU" dirty="0" smtClean="0">
                <a:solidFill>
                  <a:srgbClr val="0070C0"/>
                </a:solidFill>
              </a:rPr>
              <a:t>»;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М. </a:t>
            </a:r>
            <a:r>
              <a:rPr lang="ru-RU" dirty="0" err="1" smtClean="0">
                <a:solidFill>
                  <a:srgbClr val="0070C0"/>
                </a:solidFill>
              </a:rPr>
              <a:t>Мендуме</a:t>
            </a:r>
            <a:r>
              <a:rPr lang="ru-RU" dirty="0" smtClean="0">
                <a:solidFill>
                  <a:srgbClr val="0070C0"/>
                </a:solidFill>
              </a:rPr>
              <a:t> «</a:t>
            </a:r>
            <a:r>
              <a:rPr lang="ru-RU" dirty="0" err="1" smtClean="0">
                <a:solidFill>
                  <a:srgbClr val="0070C0"/>
                </a:solidFill>
              </a:rPr>
              <a:t>Орус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шөлү».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dirty="0" err="1" smtClean="0">
                <a:solidFill>
                  <a:srgbClr val="0070C0"/>
                </a:solidFill>
              </a:rPr>
              <a:t>Л.Чадамба</a:t>
            </a:r>
            <a:r>
              <a:rPr lang="ru-RU" dirty="0" smtClean="0">
                <a:solidFill>
                  <a:srgbClr val="0070C0"/>
                </a:solidFill>
              </a:rPr>
              <a:t> «</a:t>
            </a:r>
            <a:r>
              <a:rPr lang="ru-RU" dirty="0" err="1" smtClean="0">
                <a:solidFill>
                  <a:srgbClr val="0070C0"/>
                </a:solidFill>
              </a:rPr>
              <a:t>Иви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фермазында</a:t>
            </a:r>
            <a:r>
              <a:rPr lang="ru-RU" dirty="0" smtClean="0">
                <a:solidFill>
                  <a:srgbClr val="0070C0"/>
                </a:solidFill>
              </a:rPr>
              <a:t>» </a:t>
            </a:r>
            <a:r>
              <a:rPr lang="ru-RU" dirty="0" err="1" smtClean="0">
                <a:solidFill>
                  <a:srgbClr val="0070C0"/>
                </a:solidFill>
              </a:rPr>
              <a:t>-шүлүк.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err="1" smtClean="0">
                <a:solidFill>
                  <a:srgbClr val="C00000"/>
                </a:solidFill>
              </a:rPr>
              <a:t>Ивиниң ажык-дузазы</a:t>
            </a:r>
            <a:r>
              <a:rPr lang="ru-RU" b="1" u="sng" dirty="0" smtClean="0">
                <a:solidFill>
                  <a:srgbClr val="C00000"/>
                </a:solidFill>
              </a:rPr>
              <a:t>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ru-RU" u="sng" dirty="0" smtClean="0">
                <a:solidFill>
                  <a:srgbClr val="0070C0"/>
                </a:solidFill>
              </a:rPr>
              <a:t>1. </a:t>
            </a:r>
            <a:r>
              <a:rPr lang="ru-RU" b="1" u="sng" dirty="0" err="1" smtClean="0">
                <a:solidFill>
                  <a:srgbClr val="0070C0"/>
                </a:solidFill>
              </a:rPr>
              <a:t>Эъдин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чиир</a:t>
            </a:r>
            <a:r>
              <a:rPr lang="ru-RU" b="1" u="sng" dirty="0" smtClean="0">
                <a:solidFill>
                  <a:srgbClr val="0070C0"/>
                </a:solidFill>
              </a:rPr>
              <a:t>;</a:t>
            </a:r>
            <a:endParaRPr lang="ru-RU" u="sng" dirty="0" smtClean="0">
              <a:solidFill>
                <a:srgbClr val="0070C0"/>
              </a:solidFill>
            </a:endParaRPr>
          </a:p>
          <a:p>
            <a:pPr lvl="0">
              <a:buNone/>
            </a:pPr>
            <a:r>
              <a:rPr lang="ru-RU" u="sng" dirty="0" smtClean="0">
                <a:solidFill>
                  <a:srgbClr val="0070C0"/>
                </a:solidFill>
              </a:rPr>
              <a:t>2. </a:t>
            </a:r>
            <a:r>
              <a:rPr lang="ru-RU" b="1" u="sng" dirty="0" err="1" smtClean="0">
                <a:solidFill>
                  <a:srgbClr val="0070C0"/>
                </a:solidFill>
              </a:rPr>
              <a:t>Сүдүн ижер</a:t>
            </a:r>
            <a:r>
              <a:rPr lang="ru-RU" b="1" u="sng" dirty="0" smtClean="0">
                <a:solidFill>
                  <a:srgbClr val="0070C0"/>
                </a:solidFill>
              </a:rPr>
              <a:t>;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70C0"/>
                </a:solidFill>
              </a:rPr>
              <a:t>3. </a:t>
            </a:r>
            <a:r>
              <a:rPr lang="ru-RU" b="1" u="sng" dirty="0" err="1" smtClean="0">
                <a:solidFill>
                  <a:srgbClr val="0070C0"/>
                </a:solidFill>
              </a:rPr>
              <a:t>Мыйызындан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чараш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эдилелдер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кылып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болур</a:t>
            </a:r>
            <a:r>
              <a:rPr lang="ru-RU" b="1" u="sng" dirty="0" smtClean="0">
                <a:solidFill>
                  <a:srgbClr val="0070C0"/>
                </a:solidFill>
              </a:rPr>
              <a:t>;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0070C0"/>
                </a:solidFill>
              </a:rPr>
              <a:t>4. </a:t>
            </a:r>
            <a:r>
              <a:rPr lang="ru-RU" b="1" u="sng" dirty="0" err="1" smtClean="0">
                <a:solidFill>
                  <a:srgbClr val="0070C0"/>
                </a:solidFill>
              </a:rPr>
              <a:t>Мыйызындан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эм-дом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кылыр</a:t>
            </a:r>
            <a:r>
              <a:rPr lang="ru-RU" b="1" u="sng" dirty="0" smtClean="0">
                <a:solidFill>
                  <a:srgbClr val="0070C0"/>
                </a:solidFill>
              </a:rPr>
              <a:t>;</a:t>
            </a:r>
            <a:endParaRPr lang="ru-RU" dirty="0" smtClean="0">
              <a:solidFill>
                <a:srgbClr val="0070C0"/>
              </a:solidFill>
            </a:endParaRPr>
          </a:p>
          <a:p>
            <a:pPr lvl="0">
              <a:buNone/>
            </a:pPr>
            <a:r>
              <a:rPr lang="ru-RU" b="1" u="sng" dirty="0" smtClean="0">
                <a:solidFill>
                  <a:srgbClr val="0070C0"/>
                </a:solidFill>
              </a:rPr>
              <a:t>5.Кежинден </a:t>
            </a:r>
            <a:r>
              <a:rPr lang="ru-RU" b="1" u="sng" dirty="0" err="1" smtClean="0">
                <a:solidFill>
                  <a:srgbClr val="0070C0"/>
                </a:solidFill>
              </a:rPr>
              <a:t>идик</a:t>
            </a:r>
            <a:r>
              <a:rPr lang="ru-RU" b="1" u="sng" dirty="0" smtClean="0">
                <a:solidFill>
                  <a:srgbClr val="0070C0"/>
                </a:solidFill>
              </a:rPr>
              <a:t>- </a:t>
            </a:r>
            <a:r>
              <a:rPr lang="ru-RU" b="1" u="sng" dirty="0" err="1" smtClean="0">
                <a:solidFill>
                  <a:srgbClr val="0070C0"/>
                </a:solidFill>
              </a:rPr>
              <a:t>хеп</a:t>
            </a:r>
            <a:r>
              <a:rPr lang="ru-RU" b="1" u="sng" dirty="0" smtClean="0">
                <a:solidFill>
                  <a:srgbClr val="0070C0"/>
                </a:solidFill>
              </a:rPr>
              <a:t>, </a:t>
            </a:r>
            <a:r>
              <a:rPr lang="ru-RU" b="1" u="sng" dirty="0" err="1" smtClean="0">
                <a:solidFill>
                  <a:srgbClr val="0070C0"/>
                </a:solidFill>
              </a:rPr>
              <a:t>черге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чадар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чадыглар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кылыр</a:t>
            </a:r>
            <a:r>
              <a:rPr lang="ru-RU" b="1" u="sng" dirty="0" smtClean="0">
                <a:solidFill>
                  <a:srgbClr val="0070C0"/>
                </a:solidFill>
              </a:rPr>
              <a:t>;</a:t>
            </a:r>
            <a:endParaRPr lang="ru-RU" dirty="0" smtClean="0">
              <a:solidFill>
                <a:srgbClr val="0070C0"/>
              </a:solidFill>
            </a:endParaRPr>
          </a:p>
          <a:p>
            <a:pPr lvl="0">
              <a:buNone/>
            </a:pPr>
            <a:r>
              <a:rPr lang="ru-RU" b="1" u="sng" dirty="0" smtClean="0">
                <a:solidFill>
                  <a:srgbClr val="0070C0"/>
                </a:solidFill>
              </a:rPr>
              <a:t>6. </a:t>
            </a:r>
            <a:r>
              <a:rPr lang="ru-RU" b="1" u="sng" dirty="0" err="1" smtClean="0">
                <a:solidFill>
                  <a:srgbClr val="0070C0"/>
                </a:solidFill>
              </a:rPr>
              <a:t>Бышкаандын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аажок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чылыг</a:t>
            </a:r>
            <a:r>
              <a:rPr lang="ru-RU" b="1" u="sng" dirty="0" smtClean="0">
                <a:solidFill>
                  <a:srgbClr val="0070C0"/>
                </a:solidFill>
              </a:rPr>
              <a:t>, </a:t>
            </a:r>
            <a:r>
              <a:rPr lang="ru-RU" b="1" u="sng" dirty="0" err="1" smtClean="0">
                <a:solidFill>
                  <a:srgbClr val="0070C0"/>
                </a:solidFill>
              </a:rPr>
              <a:t>чараш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идиктер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даарап</a:t>
            </a:r>
            <a:r>
              <a:rPr lang="ru-RU" b="1" u="sng" dirty="0" smtClean="0">
                <a:solidFill>
                  <a:srgbClr val="0070C0"/>
                </a:solidFill>
              </a:rPr>
              <a:t> </a:t>
            </a:r>
            <a:r>
              <a:rPr lang="ru-RU" b="1" u="sng" dirty="0" err="1" smtClean="0">
                <a:solidFill>
                  <a:srgbClr val="0070C0"/>
                </a:solidFill>
              </a:rPr>
              <a:t>кедер</a:t>
            </a:r>
            <a:r>
              <a:rPr lang="ru-RU" b="1" u="sng" dirty="0" smtClean="0">
                <a:solidFill>
                  <a:srgbClr val="0070C0"/>
                </a:solidFill>
              </a:rPr>
              <a:t>;</a:t>
            </a:r>
            <a:endParaRPr lang="ru-RU" dirty="0" smtClean="0">
              <a:solidFill>
                <a:srgbClr val="0070C0"/>
              </a:solidFill>
            </a:endParaRPr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71612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dirty="0" err="1" smtClean="0">
                <a:solidFill>
                  <a:srgbClr val="0070C0"/>
                </a:solidFill>
              </a:rPr>
              <a:t>ва</a:t>
            </a:r>
            <a:r>
              <a:rPr lang="ru-RU" sz="5400" dirty="0" smtClean="0">
                <a:solidFill>
                  <a:srgbClr val="0070C0"/>
                </a:solidFill>
              </a:rPr>
              <a:t> – </a:t>
            </a:r>
            <a:r>
              <a:rPr lang="ru-RU" sz="5400" dirty="0" err="1" smtClean="0">
                <a:solidFill>
                  <a:srgbClr val="0070C0"/>
                </a:solidFill>
              </a:rPr>
              <a:t>ваа</a:t>
            </a:r>
            <a:r>
              <a:rPr lang="ru-RU" sz="5400" dirty="0" smtClean="0">
                <a:solidFill>
                  <a:srgbClr val="0070C0"/>
                </a:solidFill>
              </a:rPr>
              <a:t>                 </a:t>
            </a:r>
            <a:r>
              <a:rPr lang="ru-RU" sz="5400" dirty="0" err="1" smtClean="0">
                <a:solidFill>
                  <a:srgbClr val="0070C0"/>
                </a:solidFill>
              </a:rPr>
              <a:t>ви</a:t>
            </a:r>
            <a:r>
              <a:rPr lang="ru-RU" sz="5400" dirty="0" smtClean="0">
                <a:solidFill>
                  <a:srgbClr val="0070C0"/>
                </a:solidFill>
              </a:rPr>
              <a:t> - </a:t>
            </a:r>
            <a:r>
              <a:rPr lang="ru-RU" sz="5400" dirty="0" err="1" smtClean="0">
                <a:solidFill>
                  <a:srgbClr val="0070C0"/>
                </a:solidFill>
              </a:rPr>
              <a:t>вии</a:t>
            </a:r>
            <a:endParaRPr lang="ru-RU" sz="5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5400" dirty="0" err="1" smtClean="0">
                <a:solidFill>
                  <a:srgbClr val="0070C0"/>
                </a:solidFill>
              </a:rPr>
              <a:t>ве</a:t>
            </a:r>
            <a:r>
              <a:rPr lang="ru-RU" sz="5400" dirty="0" smtClean="0">
                <a:solidFill>
                  <a:srgbClr val="0070C0"/>
                </a:solidFill>
              </a:rPr>
              <a:t> – </a:t>
            </a:r>
            <a:r>
              <a:rPr lang="ru-RU" sz="5400" dirty="0" err="1" smtClean="0">
                <a:solidFill>
                  <a:srgbClr val="0070C0"/>
                </a:solidFill>
              </a:rPr>
              <a:t>вээ</a:t>
            </a:r>
            <a:r>
              <a:rPr lang="ru-RU" sz="5400" dirty="0" smtClean="0">
                <a:solidFill>
                  <a:srgbClr val="0070C0"/>
                </a:solidFill>
              </a:rPr>
              <a:t>                  во - </a:t>
            </a:r>
            <a:r>
              <a:rPr lang="ru-RU" sz="5400" dirty="0" err="1" smtClean="0">
                <a:solidFill>
                  <a:srgbClr val="0070C0"/>
                </a:solidFill>
              </a:rPr>
              <a:t>воо</a:t>
            </a:r>
            <a:endParaRPr lang="ru-RU" sz="5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вы – </a:t>
            </a:r>
            <a:r>
              <a:rPr lang="ru-RU" sz="5400" dirty="0" err="1" smtClean="0">
                <a:solidFill>
                  <a:srgbClr val="0070C0"/>
                </a:solidFill>
              </a:rPr>
              <a:t>выы</a:t>
            </a:r>
            <a:r>
              <a:rPr lang="ru-RU" sz="5400" dirty="0" smtClean="0">
                <a:solidFill>
                  <a:srgbClr val="0070C0"/>
                </a:solidFill>
              </a:rPr>
              <a:t>               </a:t>
            </a:r>
            <a:r>
              <a:rPr lang="ru-RU" sz="5400" dirty="0" err="1" smtClean="0">
                <a:solidFill>
                  <a:srgbClr val="0070C0"/>
                </a:solidFill>
              </a:rPr>
              <a:t>ву</a:t>
            </a:r>
            <a:r>
              <a:rPr lang="ru-RU" sz="5400" dirty="0" smtClean="0">
                <a:solidFill>
                  <a:srgbClr val="0070C0"/>
                </a:solidFill>
              </a:rPr>
              <a:t> - </a:t>
            </a:r>
            <a:r>
              <a:rPr lang="ru-RU" sz="5400" dirty="0" err="1" smtClean="0">
                <a:solidFill>
                  <a:srgbClr val="0070C0"/>
                </a:solidFill>
              </a:rPr>
              <a:t>вуу</a:t>
            </a:r>
            <a:r>
              <a:rPr lang="ru-RU" sz="5400" dirty="0" smtClean="0">
                <a:solidFill>
                  <a:srgbClr val="0070C0"/>
                </a:solidFill>
              </a:rPr>
              <a:t>  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14290"/>
            <a:ext cx="8686800" cy="586583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5400" dirty="0" smtClean="0"/>
          </a:p>
          <a:p>
            <a:pPr>
              <a:buNone/>
            </a:pPr>
            <a:r>
              <a:rPr lang="ru-RU" sz="5400" dirty="0" err="1" smtClean="0">
                <a:solidFill>
                  <a:srgbClr val="0070C0"/>
                </a:solidFill>
              </a:rPr>
              <a:t>бичии</a:t>
            </a:r>
            <a:r>
              <a:rPr lang="ru-RU" sz="5400" dirty="0" smtClean="0">
                <a:solidFill>
                  <a:srgbClr val="0070C0"/>
                </a:solidFill>
              </a:rPr>
              <a:t> </a:t>
            </a:r>
            <a:r>
              <a:rPr lang="ru-RU" sz="5400" dirty="0" err="1" smtClean="0">
                <a:solidFill>
                  <a:srgbClr val="0070C0"/>
                </a:solidFill>
              </a:rPr>
              <a:t>сава</a:t>
            </a:r>
            <a:r>
              <a:rPr lang="ru-RU" sz="5400" dirty="0" smtClean="0">
                <a:solidFill>
                  <a:srgbClr val="0070C0"/>
                </a:solidFill>
              </a:rPr>
              <a:t>       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н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ш сывы</a:t>
            </a:r>
            <a:endParaRPr lang="ru-RU" sz="5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5400" dirty="0" err="1" smtClean="0">
                <a:solidFill>
                  <a:srgbClr val="0070C0"/>
                </a:solidFill>
              </a:rPr>
              <a:t>улуг</a:t>
            </a:r>
            <a:r>
              <a:rPr lang="ru-RU" sz="5400" dirty="0" smtClean="0">
                <a:solidFill>
                  <a:srgbClr val="0070C0"/>
                </a:solidFill>
              </a:rPr>
              <a:t>  </a:t>
            </a:r>
            <a:r>
              <a:rPr lang="ru-RU" sz="5400" dirty="0" err="1" smtClean="0">
                <a:solidFill>
                  <a:srgbClr val="0070C0"/>
                </a:solidFill>
              </a:rPr>
              <a:t>оваа</a:t>
            </a:r>
            <a:r>
              <a:rPr lang="ru-RU" sz="5400" dirty="0" smtClean="0">
                <a:solidFill>
                  <a:srgbClr val="0070C0"/>
                </a:solidFill>
              </a:rPr>
              <a:t>        орун </a:t>
            </a:r>
            <a:r>
              <a:rPr lang="ru-RU" sz="5400" dirty="0" err="1" smtClean="0">
                <a:solidFill>
                  <a:srgbClr val="0070C0"/>
                </a:solidFill>
              </a:rPr>
              <a:t>шывыы</a:t>
            </a:r>
            <a:r>
              <a:rPr lang="ru-RU" sz="5400" dirty="0" smtClean="0">
                <a:solidFill>
                  <a:srgbClr val="0070C0"/>
                </a:solidFill>
              </a:rPr>
              <a:t> 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Calibri"/>
              </a:rPr>
              <a:t>                       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ө</a:t>
            </a:r>
            <a:r>
              <a:rPr lang="ru-RU" sz="5400" dirty="0" err="1" smtClean="0">
                <a:solidFill>
                  <a:srgbClr val="0070C0"/>
                </a:solidFill>
              </a:rPr>
              <a:t>г дээвиири</a:t>
            </a:r>
            <a:endParaRPr lang="ru-RU" sz="5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              </a:t>
            </a:r>
            <a:r>
              <a:rPr lang="ru-RU" sz="5400" dirty="0" err="1" smtClean="0">
                <a:solidFill>
                  <a:srgbClr val="0070C0"/>
                </a:solidFill>
              </a:rPr>
              <a:t>м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ө</a:t>
            </a:r>
            <a:r>
              <a:rPr lang="ru-RU" sz="5400" dirty="0" err="1" smtClean="0">
                <a:solidFill>
                  <a:srgbClr val="0070C0"/>
                </a:solidFill>
              </a:rPr>
              <a:t>ге девиири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9600" dirty="0" err="1" smtClean="0">
                <a:solidFill>
                  <a:srgbClr val="0070C0"/>
                </a:solidFill>
              </a:rPr>
              <a:t>Шевер</a:t>
            </a:r>
            <a:r>
              <a:rPr lang="ru-RU" sz="9600" dirty="0" smtClean="0">
                <a:solidFill>
                  <a:srgbClr val="0070C0"/>
                </a:solidFill>
              </a:rPr>
              <a:t>  - … </a:t>
            </a:r>
            <a:endParaRPr lang="ru-RU" sz="9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9600" dirty="0" err="1" smtClean="0">
                <a:solidFill>
                  <a:srgbClr val="0070C0"/>
                </a:solidFill>
              </a:rPr>
              <a:t>Шевер</a:t>
            </a:r>
            <a:r>
              <a:rPr lang="ru-RU" sz="9600" dirty="0" smtClean="0">
                <a:solidFill>
                  <a:srgbClr val="0070C0"/>
                </a:solidFill>
              </a:rPr>
              <a:t>  - </a:t>
            </a:r>
            <a:r>
              <a:rPr lang="ru-RU" sz="9600" dirty="0" err="1" smtClean="0">
                <a:solidFill>
                  <a:srgbClr val="C00000"/>
                </a:solidFill>
              </a:rPr>
              <a:t>чевен</a:t>
            </a:r>
            <a:r>
              <a:rPr lang="ru-RU" sz="9600" dirty="0" smtClean="0">
                <a:solidFill>
                  <a:srgbClr val="C00000"/>
                </a:solidFill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64399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428736"/>
            <a:ext cx="864399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878687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Кым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эӊ дүрген номчуптарыл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endParaRPr lang="ru-RU" sz="3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857256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7200" b="1" i="1" dirty="0" smtClean="0">
                <a:solidFill>
                  <a:srgbClr val="0070C0"/>
                </a:solidFill>
              </a:rPr>
              <a:t>   </a:t>
            </a:r>
            <a:r>
              <a:rPr lang="ru-RU" sz="7200" b="1" i="1" dirty="0" err="1" smtClean="0">
                <a:solidFill>
                  <a:srgbClr val="0070C0"/>
                </a:solidFill>
              </a:rPr>
              <a:t>Даваа</a:t>
            </a:r>
            <a:r>
              <a:rPr lang="ru-RU" sz="7200" b="1" i="1" dirty="0" smtClean="0">
                <a:solidFill>
                  <a:srgbClr val="0070C0"/>
                </a:solidFill>
              </a:rPr>
              <a:t> биле </a:t>
            </a:r>
            <a:r>
              <a:rPr lang="ru-RU" sz="7200" b="1" i="1" dirty="0" err="1" smtClean="0">
                <a:solidFill>
                  <a:srgbClr val="0070C0"/>
                </a:solidFill>
              </a:rPr>
              <a:t>Севээн</a:t>
            </a:r>
            <a:r>
              <a:rPr lang="ru-RU" sz="7200" b="1" i="1" dirty="0" smtClean="0">
                <a:solidFill>
                  <a:srgbClr val="0070C0"/>
                </a:solidFill>
              </a:rPr>
              <a:t> </a:t>
            </a:r>
            <a:r>
              <a:rPr lang="ru-RU" sz="7200" b="1" i="1" dirty="0" err="1" smtClean="0">
                <a:solidFill>
                  <a:srgbClr val="0070C0"/>
                </a:solidFill>
              </a:rPr>
              <a:t>девиир</a:t>
            </a:r>
            <a:r>
              <a:rPr lang="ru-RU" sz="7200" b="1" i="1" dirty="0" smtClean="0">
                <a:solidFill>
                  <a:srgbClr val="0070C0"/>
                </a:solidFill>
              </a:rPr>
              <a:t>.</a:t>
            </a:r>
            <a:endParaRPr lang="ru-RU" sz="7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err="1" smtClean="0"/>
              <a:t>Б</a:t>
            </a:r>
            <a:r>
              <a:rPr lang="ru-RU" dirty="0" err="1" smtClean="0">
                <a:latin typeface="Calibri"/>
              </a:rPr>
              <a:t>ө</a:t>
            </a:r>
            <a:r>
              <a:rPr lang="ru-RU" dirty="0" err="1" smtClean="0"/>
              <a:t>г</a:t>
            </a:r>
            <a:r>
              <a:rPr lang="ru-RU" dirty="0" err="1" smtClean="0">
                <a:latin typeface="Calibri"/>
              </a:rPr>
              <a:t>ү</a:t>
            </a:r>
            <a:r>
              <a:rPr lang="ru-RU" dirty="0" err="1" smtClean="0"/>
              <a:t>н кичээлде</a:t>
            </a:r>
            <a:r>
              <a:rPr lang="ru-RU" dirty="0" smtClean="0"/>
              <a:t> мен …  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Хомушку\Pictures\ужуглел чуруктар\img1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600079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Ученик\Documents\Scanned Documents\Рисун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24449" y="0"/>
            <a:ext cx="509510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>
                <a:solidFill>
                  <a:srgbClr val="0070C0"/>
                </a:solidFill>
              </a:rPr>
              <a:t>Оюн</a:t>
            </a:r>
            <a:r>
              <a:rPr lang="ru-RU" dirty="0" smtClean="0">
                <a:solidFill>
                  <a:srgbClr val="0070C0"/>
                </a:solidFill>
              </a:rPr>
              <a:t>:  Бар, </a:t>
            </a:r>
            <a:r>
              <a:rPr lang="ru-RU" dirty="0" err="1" smtClean="0">
                <a:solidFill>
                  <a:srgbClr val="0070C0"/>
                </a:solidFill>
              </a:rPr>
              <a:t>чок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7200" dirty="0" smtClean="0"/>
              <a:t>   </a:t>
            </a:r>
            <a:r>
              <a:rPr lang="ru-RU" sz="7200" dirty="0" err="1" smtClean="0">
                <a:solidFill>
                  <a:srgbClr val="002060"/>
                </a:solidFill>
              </a:rPr>
              <a:t>Теве</a:t>
            </a:r>
            <a:r>
              <a:rPr lang="ru-RU" sz="7200" dirty="0" smtClean="0">
                <a:solidFill>
                  <a:srgbClr val="002060"/>
                </a:solidFill>
              </a:rPr>
              <a:t>,  </a:t>
            </a:r>
            <a:r>
              <a:rPr lang="ru-RU" sz="7200" dirty="0" err="1" smtClean="0">
                <a:solidFill>
                  <a:srgbClr val="002060"/>
                </a:solidFill>
              </a:rPr>
              <a:t>шиви</a:t>
            </a:r>
            <a:r>
              <a:rPr lang="ru-RU" sz="7200" dirty="0" smtClean="0">
                <a:solidFill>
                  <a:srgbClr val="002060"/>
                </a:solidFill>
              </a:rPr>
              <a:t>,   </a:t>
            </a:r>
            <a:r>
              <a:rPr lang="ru-RU" sz="7200" dirty="0" err="1" smtClean="0">
                <a:solidFill>
                  <a:srgbClr val="002060"/>
                </a:solidFill>
              </a:rPr>
              <a:t>шагаа</a:t>
            </a:r>
            <a:r>
              <a:rPr lang="ru-RU" sz="7200" dirty="0" smtClean="0">
                <a:solidFill>
                  <a:srgbClr val="002060"/>
                </a:solidFill>
              </a:rPr>
              <a:t>, </a:t>
            </a:r>
            <a:r>
              <a:rPr lang="ru-RU" sz="7200" dirty="0" err="1" smtClean="0">
                <a:solidFill>
                  <a:srgbClr val="002060"/>
                </a:solidFill>
              </a:rPr>
              <a:t>шывыг</a:t>
            </a:r>
            <a:r>
              <a:rPr lang="ru-RU" sz="7200" dirty="0" smtClean="0">
                <a:solidFill>
                  <a:srgbClr val="002060"/>
                </a:solidFill>
              </a:rPr>
              <a:t>,  </a:t>
            </a:r>
            <a:r>
              <a:rPr lang="ru-RU" sz="7200" dirty="0" err="1" smtClean="0">
                <a:solidFill>
                  <a:srgbClr val="002060"/>
                </a:solidFill>
              </a:rPr>
              <a:t>тавак</a:t>
            </a:r>
            <a:r>
              <a:rPr lang="ru-RU" sz="7200" dirty="0" smtClean="0">
                <a:solidFill>
                  <a:srgbClr val="002060"/>
                </a:solidFill>
              </a:rPr>
              <a:t>,  </a:t>
            </a:r>
            <a:r>
              <a:rPr lang="ru-RU" sz="7200" dirty="0" err="1" smtClean="0">
                <a:solidFill>
                  <a:srgbClr val="002060"/>
                </a:solidFill>
              </a:rPr>
              <a:t>серге</a:t>
            </a:r>
            <a:r>
              <a:rPr lang="ru-RU" sz="7200" dirty="0" smtClean="0">
                <a:solidFill>
                  <a:srgbClr val="002060"/>
                </a:solidFill>
              </a:rPr>
              <a:t>,  </a:t>
            </a:r>
            <a:r>
              <a:rPr lang="ru-RU" sz="7200" dirty="0" err="1" smtClean="0">
                <a:solidFill>
                  <a:srgbClr val="002060"/>
                </a:solidFill>
              </a:rPr>
              <a:t>шивээ</a:t>
            </a:r>
            <a:r>
              <a:rPr lang="ru-RU" sz="7200" dirty="0" smtClean="0">
                <a:solidFill>
                  <a:srgbClr val="002060"/>
                </a:solidFill>
              </a:rPr>
              <a:t>,  </a:t>
            </a:r>
            <a:r>
              <a:rPr lang="ru-RU" sz="7200" dirty="0" err="1" smtClean="0">
                <a:solidFill>
                  <a:srgbClr val="002060"/>
                </a:solidFill>
              </a:rPr>
              <a:t>авам</a:t>
            </a:r>
            <a:r>
              <a:rPr lang="ru-RU" sz="7200" dirty="0" smtClean="0">
                <a:solidFill>
                  <a:srgbClr val="002060"/>
                </a:solidFill>
              </a:rPr>
              <a:t>,  </a:t>
            </a:r>
            <a:r>
              <a:rPr lang="ru-RU" sz="7200" dirty="0" err="1" smtClean="0">
                <a:solidFill>
                  <a:srgbClr val="002060"/>
                </a:solidFill>
              </a:rPr>
              <a:t>сырга</a:t>
            </a:r>
            <a:r>
              <a:rPr lang="ru-RU" sz="7200" dirty="0" smtClean="0">
                <a:solidFill>
                  <a:srgbClr val="002060"/>
                </a:solidFill>
              </a:rPr>
              <a:t>.  </a:t>
            </a:r>
            <a:endParaRPr lang="ru-RU" sz="72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>
                <a:solidFill>
                  <a:srgbClr val="002060"/>
                </a:solidFill>
              </a:rPr>
              <a:t>Υ</a:t>
            </a:r>
            <a:r>
              <a:rPr lang="ru-RU" dirty="0" smtClean="0">
                <a:solidFill>
                  <a:srgbClr val="002060"/>
                </a:solidFill>
              </a:rPr>
              <a:t>Н,   </a:t>
            </a:r>
            <a:r>
              <a:rPr lang="el-GR" dirty="0" smtClean="0">
                <a:solidFill>
                  <a:srgbClr val="002060"/>
                </a:solidFill>
                <a:latin typeface="Calibri"/>
              </a:rPr>
              <a:t>Υ</a:t>
            </a:r>
            <a:r>
              <a:rPr lang="ru-RU" dirty="0" smtClean="0">
                <a:solidFill>
                  <a:srgbClr val="002060"/>
                </a:solidFill>
              </a:rPr>
              <a:t>ж</a:t>
            </a:r>
            <a:r>
              <a:rPr lang="el-GR" dirty="0" smtClean="0">
                <a:solidFill>
                  <a:srgbClr val="002060"/>
                </a:solidFill>
              </a:rPr>
              <a:t>Υ</a:t>
            </a:r>
            <a:r>
              <a:rPr lang="ru-RU" dirty="0" smtClean="0">
                <a:solidFill>
                  <a:srgbClr val="002060"/>
                </a:solidFill>
              </a:rPr>
              <a:t>к   </a:t>
            </a:r>
            <a:r>
              <a:rPr lang="ru-RU" dirty="0" err="1" smtClean="0">
                <a:solidFill>
                  <a:srgbClr val="002060"/>
                </a:solidFill>
              </a:rPr>
              <a:t>сайгарылгазы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</a:t>
            </a:r>
            <a:r>
              <a:rPr lang="ru-RU" sz="5400" dirty="0" smtClean="0">
                <a:solidFill>
                  <a:srgbClr val="0070C0"/>
                </a:solidFill>
              </a:rPr>
              <a:t>-… слог, …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н, </a:t>
            </a:r>
            <a:r>
              <a:rPr lang="ru-RU" sz="5400" dirty="0" smtClean="0">
                <a:solidFill>
                  <a:srgbClr val="0070C0"/>
                </a:solidFill>
              </a:rPr>
              <a:t>…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ж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к.</a:t>
            </a:r>
            <a:endParaRPr lang="ru-RU" sz="5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  </a:t>
            </a:r>
            <a:r>
              <a:rPr lang="ru-RU" sz="5400" dirty="0" err="1" smtClean="0">
                <a:solidFill>
                  <a:srgbClr val="0070C0"/>
                </a:solidFill>
              </a:rPr>
              <a:t>авам</a:t>
            </a:r>
            <a:r>
              <a:rPr lang="ru-RU" sz="5400" dirty="0" smtClean="0">
                <a:solidFill>
                  <a:srgbClr val="0070C0"/>
                </a:solidFill>
              </a:rPr>
              <a:t> -… слог, …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н, </a:t>
            </a:r>
            <a:r>
              <a:rPr lang="ru-RU" sz="5400" dirty="0" smtClean="0">
                <a:solidFill>
                  <a:srgbClr val="0070C0"/>
                </a:solidFill>
              </a:rPr>
              <a:t>…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ж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к.</a:t>
            </a:r>
            <a:endParaRPr lang="ru-RU" sz="5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5400" dirty="0" smtClean="0"/>
              <a:t>  </a:t>
            </a:r>
            <a:r>
              <a:rPr lang="ru-RU" sz="5400" dirty="0" smtClean="0">
                <a:solidFill>
                  <a:srgbClr val="C00000"/>
                </a:solidFill>
              </a:rPr>
              <a:t> </a:t>
            </a:r>
            <a:r>
              <a:rPr lang="ru-RU" sz="5400" dirty="0" err="1" smtClean="0">
                <a:solidFill>
                  <a:srgbClr val="C00000"/>
                </a:solidFill>
              </a:rPr>
              <a:t>Иви</a:t>
            </a:r>
            <a:r>
              <a:rPr lang="ru-RU" sz="5400" dirty="0" smtClean="0">
                <a:solidFill>
                  <a:srgbClr val="C00000"/>
                </a:solidFill>
              </a:rPr>
              <a:t> </a:t>
            </a:r>
            <a:r>
              <a:rPr lang="ru-RU" sz="5400" dirty="0" smtClean="0">
                <a:solidFill>
                  <a:srgbClr val="0070C0"/>
                </a:solidFill>
              </a:rPr>
              <a:t>- … слог, …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н, </a:t>
            </a:r>
            <a:r>
              <a:rPr lang="ru-RU" sz="5400" dirty="0" smtClean="0">
                <a:solidFill>
                  <a:srgbClr val="0070C0"/>
                </a:solidFill>
              </a:rPr>
              <a:t>…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ж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к.</a:t>
            </a:r>
            <a:endParaRPr lang="ru-RU" sz="54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l-GR" dirty="0" smtClean="0">
                <a:solidFill>
                  <a:srgbClr val="002060"/>
                </a:solidFill>
              </a:rPr>
              <a:t>Υ</a:t>
            </a:r>
            <a:r>
              <a:rPr lang="ru-RU" dirty="0" smtClean="0">
                <a:solidFill>
                  <a:srgbClr val="002060"/>
                </a:solidFill>
              </a:rPr>
              <a:t>Н,   </a:t>
            </a:r>
            <a:r>
              <a:rPr lang="el-GR" dirty="0" smtClean="0">
                <a:solidFill>
                  <a:srgbClr val="002060"/>
                </a:solidFill>
                <a:latin typeface="Calibri"/>
              </a:rPr>
              <a:t>Υ</a:t>
            </a:r>
            <a:r>
              <a:rPr lang="ru-RU" dirty="0" smtClean="0">
                <a:solidFill>
                  <a:srgbClr val="002060"/>
                </a:solidFill>
              </a:rPr>
              <a:t>ж</a:t>
            </a:r>
            <a:r>
              <a:rPr lang="el-GR" dirty="0" smtClean="0">
                <a:solidFill>
                  <a:srgbClr val="002060"/>
                </a:solidFill>
              </a:rPr>
              <a:t>Υ</a:t>
            </a:r>
            <a:r>
              <a:rPr lang="ru-RU" dirty="0" smtClean="0">
                <a:solidFill>
                  <a:srgbClr val="002060"/>
                </a:solidFill>
              </a:rPr>
              <a:t>к   </a:t>
            </a:r>
            <a:r>
              <a:rPr lang="ru-RU" dirty="0" err="1" smtClean="0">
                <a:solidFill>
                  <a:srgbClr val="002060"/>
                </a:solidFill>
              </a:rPr>
              <a:t>сайгарылгазы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285860"/>
            <a:ext cx="8686800" cy="479426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                    </a:t>
            </a:r>
            <a:r>
              <a:rPr lang="ru-RU" sz="5400" dirty="0" smtClean="0">
                <a:solidFill>
                  <a:srgbClr val="0070C0"/>
                </a:solidFill>
              </a:rPr>
              <a:t>-</a:t>
            </a:r>
            <a:r>
              <a:rPr lang="en-US" sz="5400" dirty="0" smtClean="0">
                <a:solidFill>
                  <a:srgbClr val="0070C0"/>
                </a:solidFill>
              </a:rPr>
              <a:t> 2</a:t>
            </a:r>
            <a:r>
              <a:rPr lang="ru-RU" sz="5400" dirty="0" smtClean="0">
                <a:solidFill>
                  <a:srgbClr val="0070C0"/>
                </a:solidFill>
              </a:rPr>
              <a:t> слог, </a:t>
            </a:r>
            <a:r>
              <a:rPr lang="en-US" sz="5400" dirty="0" smtClean="0">
                <a:solidFill>
                  <a:srgbClr val="0070C0"/>
                </a:solidFill>
              </a:rPr>
              <a:t>4</a:t>
            </a:r>
            <a:r>
              <a:rPr lang="ru-RU" sz="5400" dirty="0" smtClean="0">
                <a:solidFill>
                  <a:srgbClr val="0070C0"/>
                </a:solidFill>
              </a:rPr>
              <a:t>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н,</a:t>
            </a:r>
            <a:r>
              <a:rPr lang="ru-RU" sz="5400" dirty="0" smtClean="0">
                <a:solidFill>
                  <a:srgbClr val="0070C0"/>
                </a:solidFill>
              </a:rPr>
              <a:t> </a:t>
            </a:r>
            <a:r>
              <a:rPr lang="en-US" sz="5400" dirty="0" smtClean="0">
                <a:solidFill>
                  <a:srgbClr val="0070C0"/>
                </a:solidFill>
              </a:rPr>
              <a:t>4</a:t>
            </a:r>
            <a:r>
              <a:rPr lang="ru-RU" sz="5400" dirty="0" smtClean="0">
                <a:solidFill>
                  <a:srgbClr val="0070C0"/>
                </a:solidFill>
              </a:rPr>
              <a:t>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ж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к.</a:t>
            </a:r>
            <a:endParaRPr lang="ru-RU" sz="5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5400" dirty="0" smtClean="0">
                <a:solidFill>
                  <a:srgbClr val="0070C0"/>
                </a:solidFill>
              </a:rPr>
              <a:t>  </a:t>
            </a:r>
            <a:r>
              <a:rPr lang="ru-RU" sz="5400" dirty="0" err="1" smtClean="0">
                <a:solidFill>
                  <a:srgbClr val="0070C0"/>
                </a:solidFill>
              </a:rPr>
              <a:t>авам</a:t>
            </a:r>
            <a:r>
              <a:rPr lang="ru-RU" sz="5400" dirty="0" smtClean="0">
                <a:solidFill>
                  <a:srgbClr val="0070C0"/>
                </a:solidFill>
              </a:rPr>
              <a:t> -</a:t>
            </a:r>
            <a:r>
              <a:rPr lang="en-US" sz="5400" dirty="0" smtClean="0">
                <a:solidFill>
                  <a:srgbClr val="0070C0"/>
                </a:solidFill>
              </a:rPr>
              <a:t>2</a:t>
            </a:r>
            <a:r>
              <a:rPr lang="ru-RU" sz="5400" dirty="0" smtClean="0">
                <a:solidFill>
                  <a:srgbClr val="0070C0"/>
                </a:solidFill>
              </a:rPr>
              <a:t> слог, </a:t>
            </a:r>
            <a:r>
              <a:rPr lang="en-US" sz="5400" dirty="0" smtClean="0">
                <a:solidFill>
                  <a:srgbClr val="0070C0"/>
                </a:solidFill>
              </a:rPr>
              <a:t>4</a:t>
            </a:r>
            <a:r>
              <a:rPr lang="ru-RU" sz="5400" dirty="0" smtClean="0">
                <a:solidFill>
                  <a:srgbClr val="0070C0"/>
                </a:solidFill>
              </a:rPr>
              <a:t>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н,</a:t>
            </a:r>
            <a:r>
              <a:rPr lang="ru-RU" sz="5400" dirty="0" smtClean="0">
                <a:solidFill>
                  <a:srgbClr val="0070C0"/>
                </a:solidFill>
              </a:rPr>
              <a:t> </a:t>
            </a:r>
            <a:r>
              <a:rPr lang="en-US" sz="5400" dirty="0" smtClean="0">
                <a:solidFill>
                  <a:srgbClr val="0070C0"/>
                </a:solidFill>
              </a:rPr>
              <a:t>4</a:t>
            </a:r>
            <a:r>
              <a:rPr lang="ru-RU" sz="5400" dirty="0" smtClean="0">
                <a:solidFill>
                  <a:srgbClr val="0070C0"/>
                </a:solidFill>
              </a:rPr>
              <a:t>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ж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к.</a:t>
            </a:r>
            <a:endParaRPr lang="ru-RU" sz="5400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sz="5400" dirty="0" smtClean="0"/>
              <a:t>  </a:t>
            </a:r>
            <a:r>
              <a:rPr lang="ru-RU" sz="5400" dirty="0" smtClean="0">
                <a:solidFill>
                  <a:srgbClr val="C00000"/>
                </a:solidFill>
              </a:rPr>
              <a:t> </a:t>
            </a:r>
            <a:r>
              <a:rPr lang="ru-RU" sz="5400" dirty="0" err="1" smtClean="0">
                <a:solidFill>
                  <a:srgbClr val="C00000"/>
                </a:solidFill>
              </a:rPr>
              <a:t>Иви</a:t>
            </a:r>
            <a:r>
              <a:rPr lang="ru-RU" sz="5400" dirty="0" smtClean="0">
                <a:solidFill>
                  <a:srgbClr val="C00000"/>
                </a:solidFill>
              </a:rPr>
              <a:t> </a:t>
            </a:r>
            <a:r>
              <a:rPr lang="ru-RU" sz="5400" dirty="0" smtClean="0">
                <a:solidFill>
                  <a:srgbClr val="0070C0"/>
                </a:solidFill>
              </a:rPr>
              <a:t>- </a:t>
            </a:r>
            <a:r>
              <a:rPr lang="en-US" sz="5400" dirty="0" smtClean="0">
                <a:solidFill>
                  <a:srgbClr val="0070C0"/>
                </a:solidFill>
              </a:rPr>
              <a:t>2</a:t>
            </a:r>
            <a:r>
              <a:rPr lang="ru-RU" sz="5400" dirty="0" smtClean="0">
                <a:solidFill>
                  <a:srgbClr val="0070C0"/>
                </a:solidFill>
              </a:rPr>
              <a:t> слог, </a:t>
            </a:r>
            <a:r>
              <a:rPr lang="en-US" sz="5400" dirty="0" smtClean="0">
                <a:solidFill>
                  <a:srgbClr val="0070C0"/>
                </a:solidFill>
              </a:rPr>
              <a:t>3</a:t>
            </a:r>
            <a:r>
              <a:rPr lang="ru-RU" sz="5400" dirty="0" smtClean="0">
                <a:solidFill>
                  <a:srgbClr val="0070C0"/>
                </a:solidFill>
              </a:rPr>
              <a:t>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н,</a:t>
            </a:r>
            <a:r>
              <a:rPr lang="ru-RU" sz="5400" dirty="0" smtClean="0">
                <a:solidFill>
                  <a:srgbClr val="0070C0"/>
                </a:solidFill>
              </a:rPr>
              <a:t> </a:t>
            </a:r>
            <a:r>
              <a:rPr lang="en-US" sz="5400" dirty="0" smtClean="0">
                <a:solidFill>
                  <a:srgbClr val="0070C0"/>
                </a:solidFill>
              </a:rPr>
              <a:t>3</a:t>
            </a:r>
            <a:r>
              <a:rPr lang="ru-RU" sz="5400" dirty="0" smtClean="0">
                <a:solidFill>
                  <a:srgbClr val="0070C0"/>
                </a:solidFill>
              </a:rPr>
              <a:t> 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ж</a:t>
            </a:r>
            <a:r>
              <a:rPr lang="ru-RU" sz="5400" dirty="0" err="1" smtClean="0">
                <a:solidFill>
                  <a:srgbClr val="0070C0"/>
                </a:solidFill>
                <a:latin typeface="Calibri"/>
              </a:rPr>
              <a:t>ү</a:t>
            </a:r>
            <a:r>
              <a:rPr lang="ru-RU" sz="5400" dirty="0" err="1" smtClean="0">
                <a:solidFill>
                  <a:srgbClr val="0070C0"/>
                </a:solidFill>
              </a:rPr>
              <a:t>к.</a:t>
            </a:r>
            <a:endParaRPr lang="ru-RU" sz="5400" dirty="0" smtClean="0">
              <a:solidFill>
                <a:srgbClr val="0070C0"/>
              </a:solidFill>
            </a:endParaRPr>
          </a:p>
          <a:p>
            <a:pPr>
              <a:buNone/>
            </a:pPr>
            <a:endParaRPr lang="ru-RU" sz="5400" dirty="0" smtClean="0"/>
          </a:p>
          <a:p>
            <a:pPr>
              <a:buNone/>
            </a:pPr>
            <a:endParaRPr lang="ru-RU" sz="54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1285884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solidFill>
                  <a:srgbClr val="002060"/>
                </a:solidFill>
              </a:rPr>
              <a:t>Иви</a:t>
            </a:r>
            <a:r>
              <a:rPr lang="ru-RU" dirty="0" smtClean="0">
                <a:solidFill>
                  <a:srgbClr val="002060"/>
                </a:solidFill>
              </a:rPr>
              <a:t> - бода мал, </a:t>
            </a:r>
            <a:r>
              <a:rPr lang="ru-RU" dirty="0" err="1" smtClean="0">
                <a:solidFill>
                  <a:srgbClr val="002060"/>
                </a:solidFill>
              </a:rPr>
              <a:t>тываларның тос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чүзүн  малының бирээзи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Северный олень в Тыве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0892" y="1554163"/>
            <a:ext cx="6034616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u="sng" dirty="0" err="1" smtClean="0">
                <a:solidFill>
                  <a:srgbClr val="002060"/>
                </a:solidFill>
              </a:rPr>
              <a:t>Ивинин</a:t>
            </a:r>
            <a:r>
              <a:rPr lang="ru-RU" b="1" u="sng" dirty="0" smtClean="0">
                <a:solidFill>
                  <a:srgbClr val="002060"/>
                </a:solidFill>
              </a:rPr>
              <a:t> </a:t>
            </a:r>
            <a:r>
              <a:rPr lang="ru-RU" b="1" u="sng" dirty="0" err="1" smtClean="0">
                <a:solidFill>
                  <a:srgbClr val="002060"/>
                </a:solidFill>
              </a:rPr>
              <a:t>чурттап</a:t>
            </a:r>
            <a:r>
              <a:rPr lang="ru-RU" b="1" u="sng" dirty="0" smtClean="0">
                <a:solidFill>
                  <a:srgbClr val="002060"/>
                </a:solidFill>
              </a:rPr>
              <a:t> </a:t>
            </a:r>
            <a:r>
              <a:rPr lang="ru-RU" b="1" u="sng" dirty="0" err="1" smtClean="0">
                <a:solidFill>
                  <a:srgbClr val="002060"/>
                </a:solidFill>
              </a:rPr>
              <a:t>турар</a:t>
            </a:r>
            <a:r>
              <a:rPr lang="ru-RU" b="1" u="sng" dirty="0" smtClean="0">
                <a:solidFill>
                  <a:srgbClr val="002060"/>
                </a:solidFill>
              </a:rPr>
              <a:t> </a:t>
            </a:r>
            <a:r>
              <a:rPr lang="ru-RU" b="1" u="sng" dirty="0" err="1" smtClean="0">
                <a:solidFill>
                  <a:srgbClr val="002060"/>
                </a:solidFill>
              </a:rPr>
              <a:t>черлери</a:t>
            </a:r>
            <a:r>
              <a:rPr lang="ru-RU" b="1" u="sng" dirty="0" smtClean="0">
                <a:solidFill>
                  <a:srgbClr val="002060"/>
                </a:solidFill>
              </a:rPr>
              <a:t>: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err="1" smtClean="0">
                <a:solidFill>
                  <a:srgbClr val="0070C0"/>
                </a:solidFill>
              </a:rPr>
              <a:t>Даг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Алдайында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pPr lvl="0"/>
            <a:r>
              <a:rPr lang="ru-RU" dirty="0" err="1" smtClean="0">
                <a:solidFill>
                  <a:srgbClr val="0070C0"/>
                </a:solidFill>
              </a:rPr>
              <a:t>Кемерованын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девискээринде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Красноярск </a:t>
            </a:r>
            <a:r>
              <a:rPr lang="ru-RU" dirty="0" err="1" smtClean="0">
                <a:solidFill>
                  <a:srgbClr val="0070C0"/>
                </a:solidFill>
              </a:rPr>
              <a:t>крайда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Иркутск </a:t>
            </a:r>
            <a:r>
              <a:rPr lang="ru-RU" dirty="0" err="1" smtClean="0">
                <a:solidFill>
                  <a:srgbClr val="0070C0"/>
                </a:solidFill>
              </a:rPr>
              <a:t>девискээринде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pPr lvl="0"/>
            <a:r>
              <a:rPr lang="ru-RU" dirty="0" smtClean="0">
                <a:solidFill>
                  <a:srgbClr val="0070C0"/>
                </a:solidFill>
              </a:rPr>
              <a:t>Тыва </a:t>
            </a:r>
            <a:r>
              <a:rPr lang="ru-RU" dirty="0" err="1" smtClean="0">
                <a:solidFill>
                  <a:srgbClr val="0070C0"/>
                </a:solidFill>
              </a:rPr>
              <a:t>Республикада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pPr lvl="0"/>
            <a:r>
              <a:rPr lang="ru-RU" dirty="0" err="1" smtClean="0">
                <a:solidFill>
                  <a:srgbClr val="0070C0"/>
                </a:solidFill>
              </a:rPr>
              <a:t>Хакасияда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pPr lvl="0"/>
            <a:r>
              <a:rPr lang="ru-RU" dirty="0" err="1" smtClean="0">
                <a:solidFill>
                  <a:srgbClr val="0070C0"/>
                </a:solidFill>
              </a:rPr>
              <a:t>Бурятияда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err="1" smtClean="0">
                <a:solidFill>
                  <a:srgbClr val="002060"/>
                </a:solidFill>
              </a:rPr>
              <a:t>Ивилернин</a:t>
            </a:r>
            <a:r>
              <a:rPr lang="ru-RU" b="1" u="sng" dirty="0" smtClean="0">
                <a:solidFill>
                  <a:srgbClr val="002060"/>
                </a:solidFill>
              </a:rPr>
              <a:t> </a:t>
            </a:r>
            <a:r>
              <a:rPr lang="ru-RU" b="1" u="sng" dirty="0" err="1" smtClean="0">
                <a:solidFill>
                  <a:srgbClr val="002060"/>
                </a:solidFill>
              </a:rPr>
              <a:t>аттары</a:t>
            </a:r>
            <a:r>
              <a:rPr lang="ru-RU" b="1" u="sng" dirty="0" smtClean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 err="1" smtClean="0">
                <a:solidFill>
                  <a:srgbClr val="0070C0"/>
                </a:solidFill>
              </a:rPr>
              <a:t>Иви</a:t>
            </a:r>
            <a:r>
              <a:rPr lang="ru-RU" dirty="0" smtClean="0">
                <a:solidFill>
                  <a:srgbClr val="0070C0"/>
                </a:solidFill>
              </a:rPr>
              <a:t> —</a:t>
            </a:r>
            <a:r>
              <a:rPr lang="ru-RU" dirty="0" err="1" smtClean="0">
                <a:solidFill>
                  <a:srgbClr val="0070C0"/>
                </a:solidFill>
              </a:rPr>
              <a:t>ниити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ады</a:t>
            </a:r>
            <a:r>
              <a:rPr lang="ru-RU" dirty="0" smtClean="0">
                <a:solidFill>
                  <a:srgbClr val="0070C0"/>
                </a:solidFill>
              </a:rPr>
              <a:t>.;</a:t>
            </a:r>
          </a:p>
          <a:p>
            <a:r>
              <a:rPr lang="ru-RU" i="1" dirty="0" err="1" smtClean="0">
                <a:solidFill>
                  <a:srgbClr val="0070C0"/>
                </a:solidFill>
              </a:rPr>
              <a:t>Анай</a:t>
            </a:r>
            <a:r>
              <a:rPr lang="ru-RU" dirty="0" smtClean="0">
                <a:solidFill>
                  <a:srgbClr val="0070C0"/>
                </a:solidFill>
              </a:rPr>
              <a:t> —</a:t>
            </a:r>
            <a:r>
              <a:rPr lang="ru-RU" dirty="0" err="1" smtClean="0">
                <a:solidFill>
                  <a:srgbClr val="0070C0"/>
                </a:solidFill>
              </a:rPr>
              <a:t>иви</a:t>
            </a: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dirty="0" err="1" smtClean="0">
                <a:solidFill>
                  <a:srgbClr val="0070C0"/>
                </a:solidFill>
              </a:rPr>
              <a:t>бызаазы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i="1" dirty="0" err="1" smtClean="0">
                <a:solidFill>
                  <a:srgbClr val="0070C0"/>
                </a:solidFill>
              </a:rPr>
              <a:t>Эдер</a:t>
            </a:r>
            <a:r>
              <a:rPr lang="ru-RU" i="1" dirty="0" smtClean="0">
                <a:solidFill>
                  <a:srgbClr val="0070C0"/>
                </a:solidFill>
              </a:rPr>
              <a:t> – </a:t>
            </a:r>
            <a:r>
              <a:rPr lang="ru-RU" dirty="0" err="1" smtClean="0">
                <a:solidFill>
                  <a:srgbClr val="0070C0"/>
                </a:solidFill>
              </a:rPr>
              <a:t>иви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бугазы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</a:t>
            </a:r>
            <a:r>
              <a:rPr lang="ru-RU" i="1" dirty="0" err="1" smtClean="0">
                <a:solidFill>
                  <a:srgbClr val="0070C0"/>
                </a:solidFill>
              </a:rPr>
              <a:t>Хокаш</a:t>
            </a:r>
            <a:r>
              <a:rPr lang="ru-RU" dirty="0" smtClean="0">
                <a:solidFill>
                  <a:srgbClr val="0070C0"/>
                </a:solidFill>
              </a:rPr>
              <a:t> —</a:t>
            </a:r>
            <a:r>
              <a:rPr lang="ru-RU" dirty="0" err="1" smtClean="0">
                <a:solidFill>
                  <a:srgbClr val="0070C0"/>
                </a:solidFill>
              </a:rPr>
              <a:t>ниити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чассыткан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ады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dirty="0" err="1" smtClean="0">
                <a:solidFill>
                  <a:srgbClr val="0070C0"/>
                </a:solidFill>
              </a:rPr>
              <a:t>Т</a:t>
            </a:r>
            <a:r>
              <a:rPr lang="ru-RU" i="1" dirty="0" err="1" smtClean="0">
                <a:solidFill>
                  <a:srgbClr val="0070C0"/>
                </a:solidFill>
              </a:rPr>
              <a:t>аспан</a:t>
            </a:r>
            <a:r>
              <a:rPr lang="ru-RU" dirty="0" smtClean="0">
                <a:solidFill>
                  <a:srgbClr val="0070C0"/>
                </a:solidFill>
              </a:rPr>
              <a:t> —</a:t>
            </a:r>
            <a:r>
              <a:rPr lang="ru-RU" dirty="0" err="1" smtClean="0">
                <a:solidFill>
                  <a:srgbClr val="0070C0"/>
                </a:solidFill>
              </a:rPr>
              <a:t>бир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харлыг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иви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i="1" dirty="0" err="1" smtClean="0">
                <a:solidFill>
                  <a:srgbClr val="0070C0"/>
                </a:solidFill>
              </a:rPr>
              <a:t>Дөңгур</a:t>
            </a:r>
            <a:r>
              <a:rPr lang="ru-RU" dirty="0" err="1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—</a:t>
            </a:r>
            <a:r>
              <a:rPr lang="ru-RU" dirty="0" err="1" smtClean="0">
                <a:solidFill>
                  <a:srgbClr val="0070C0"/>
                </a:solidFill>
              </a:rPr>
              <a:t>ийи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харлыг</a:t>
            </a:r>
            <a:r>
              <a:rPr lang="ru-RU" dirty="0" smtClean="0">
                <a:solidFill>
                  <a:srgbClr val="0070C0"/>
                </a:solidFill>
              </a:rPr>
              <a:t> эр </a:t>
            </a:r>
            <a:r>
              <a:rPr lang="ru-RU" dirty="0" err="1" smtClean="0">
                <a:solidFill>
                  <a:srgbClr val="0070C0"/>
                </a:solidFill>
              </a:rPr>
              <a:t>иви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i="1" dirty="0" err="1" smtClean="0">
                <a:solidFill>
                  <a:srgbClr val="0070C0"/>
                </a:solidFill>
              </a:rPr>
              <a:t>Мынды</a:t>
            </a:r>
            <a:r>
              <a:rPr lang="ru-RU" i="1" dirty="0" smtClean="0">
                <a:solidFill>
                  <a:srgbClr val="0070C0"/>
                </a:solidFill>
              </a:rPr>
              <a:t> – </a:t>
            </a:r>
            <a:r>
              <a:rPr lang="ru-RU" dirty="0" err="1" smtClean="0">
                <a:solidFill>
                  <a:srgbClr val="0070C0"/>
                </a:solidFill>
              </a:rPr>
              <a:t>кыс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иви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i="1" dirty="0" err="1" smtClean="0">
                <a:solidFill>
                  <a:srgbClr val="0070C0"/>
                </a:solidFill>
              </a:rPr>
              <a:t>Мынтыжак</a:t>
            </a:r>
            <a:r>
              <a:rPr lang="ru-RU" dirty="0" smtClean="0">
                <a:solidFill>
                  <a:srgbClr val="0070C0"/>
                </a:solidFill>
              </a:rPr>
              <a:t> —  </a:t>
            </a:r>
            <a:r>
              <a:rPr lang="ru-RU" dirty="0" err="1" smtClean="0">
                <a:solidFill>
                  <a:srgbClr val="0070C0"/>
                </a:solidFill>
              </a:rPr>
              <a:t>ийи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хардан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үш хар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чедир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кыс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иви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Чары</a:t>
            </a:r>
            <a:r>
              <a:rPr lang="ru-RU" dirty="0" smtClean="0">
                <a:solidFill>
                  <a:srgbClr val="0070C0"/>
                </a:solidFill>
              </a:rPr>
              <a:t>- </a:t>
            </a:r>
            <a:r>
              <a:rPr lang="ru-RU" dirty="0" err="1" smtClean="0">
                <a:solidFill>
                  <a:srgbClr val="0070C0"/>
                </a:solidFill>
              </a:rPr>
              <a:t>чазап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каан</a:t>
            </a:r>
            <a:r>
              <a:rPr lang="ru-RU" dirty="0" smtClean="0">
                <a:solidFill>
                  <a:srgbClr val="0070C0"/>
                </a:solidFill>
              </a:rPr>
              <a:t>, </a:t>
            </a:r>
            <a:r>
              <a:rPr lang="ru-RU" dirty="0" err="1" smtClean="0">
                <a:solidFill>
                  <a:srgbClr val="0070C0"/>
                </a:solidFill>
              </a:rPr>
              <a:t>мунар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иви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Куудай-3-4 </a:t>
            </a:r>
            <a:r>
              <a:rPr lang="ru-RU" dirty="0" err="1" smtClean="0">
                <a:solidFill>
                  <a:srgbClr val="0070C0"/>
                </a:solidFill>
              </a:rPr>
              <a:t>харлыг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эмдик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иви</a:t>
            </a:r>
            <a:r>
              <a:rPr lang="ru-RU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err="1" smtClean="0">
                <a:solidFill>
                  <a:srgbClr val="002060"/>
                </a:solidFill>
              </a:rPr>
              <a:t>Иви</a:t>
            </a:r>
            <a:r>
              <a:rPr lang="ru-RU" b="1" u="sng" dirty="0" smtClean="0">
                <a:solidFill>
                  <a:srgbClr val="002060"/>
                </a:solidFill>
              </a:rPr>
              <a:t> </a:t>
            </a:r>
            <a:r>
              <a:rPr lang="ru-RU" b="1" u="sng" dirty="0" err="1" smtClean="0">
                <a:solidFill>
                  <a:srgbClr val="002060"/>
                </a:solidFill>
              </a:rPr>
              <a:t>малдың чиир</a:t>
            </a:r>
            <a:r>
              <a:rPr lang="ru-RU" b="1" u="sng" dirty="0" smtClean="0">
                <a:solidFill>
                  <a:srgbClr val="002060"/>
                </a:solidFill>
              </a:rPr>
              <a:t> </a:t>
            </a:r>
            <a:r>
              <a:rPr lang="ru-RU" b="1" u="sng" dirty="0" err="1" smtClean="0">
                <a:solidFill>
                  <a:srgbClr val="002060"/>
                </a:solidFill>
              </a:rPr>
              <a:t>чеми</a:t>
            </a:r>
            <a:r>
              <a:rPr lang="ru-RU" b="1" u="sng" dirty="0" smtClean="0">
                <a:solidFill>
                  <a:srgbClr val="002060"/>
                </a:solidFill>
              </a:rPr>
              <a:t>: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err="1" smtClean="0">
                <a:solidFill>
                  <a:srgbClr val="0070C0"/>
                </a:solidFill>
              </a:rPr>
              <a:t>Шулун-хөвең ышкаш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хоюг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манган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ак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чингис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pPr lvl="0"/>
            <a:r>
              <a:rPr lang="ru-RU" dirty="0" err="1" smtClean="0">
                <a:solidFill>
                  <a:srgbClr val="0070C0"/>
                </a:solidFill>
              </a:rPr>
              <a:t>Чаат-узун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ак-сарыг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ыяш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чингизи</a:t>
            </a:r>
            <a:r>
              <a:rPr lang="ru-RU" dirty="0" smtClean="0">
                <a:solidFill>
                  <a:srgbClr val="0070C0"/>
                </a:solidFill>
              </a:rPr>
              <a:t>;</a:t>
            </a:r>
          </a:p>
          <a:p>
            <a:pPr lvl="0"/>
            <a:r>
              <a:rPr lang="ru-RU" dirty="0" err="1" smtClean="0">
                <a:solidFill>
                  <a:srgbClr val="0070C0"/>
                </a:solidFill>
              </a:rPr>
              <a:t>Чекпе-колдуунада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чыткан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ыяштан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үнер мөөгү.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56</TotalTime>
  <Words>438</Words>
  <Application>Microsoft Office PowerPoint</Application>
  <PresentationFormat>Экран (4:3)</PresentationFormat>
  <Paragraphs>63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Calibri</vt:lpstr>
      <vt:lpstr>Franklin Gothic Book</vt:lpstr>
      <vt:lpstr>Franklin Gothic Medium</vt:lpstr>
      <vt:lpstr>Times New Roman</vt:lpstr>
      <vt:lpstr>Wingdings 2</vt:lpstr>
      <vt:lpstr>Трек</vt:lpstr>
      <vt:lpstr>Презентация PowerPoint</vt:lpstr>
      <vt:lpstr>«Кым эӊ дүрген номчуптарыл?»</vt:lpstr>
      <vt:lpstr>Оюн:  Бар, чок.</vt:lpstr>
      <vt:lpstr>ΥН,   ΥжΥк   сайгарылгазы. </vt:lpstr>
      <vt:lpstr>ΥН,   ΥжΥк   сайгарылгазы. </vt:lpstr>
      <vt:lpstr>Иви - бода мал, тываларның тос чүзүн  малының бирээзи.</vt:lpstr>
      <vt:lpstr>Ивинин чурттап турар черлери: </vt:lpstr>
      <vt:lpstr>Ивилернин аттары:</vt:lpstr>
      <vt:lpstr>Иви малдың чиир чеми:</vt:lpstr>
      <vt:lpstr>Дус төп бээр ёзулал.</vt:lpstr>
      <vt:lpstr>Презентация PowerPoint</vt:lpstr>
      <vt:lpstr>Ивиниң ажык-дузазы: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Артыш Хомушку</dc:creator>
  <cp:lastModifiedBy>Ученик</cp:lastModifiedBy>
  <cp:revision>11</cp:revision>
  <dcterms:created xsi:type="dcterms:W3CDTF">2016-11-30T10:46:24Z</dcterms:created>
  <dcterms:modified xsi:type="dcterms:W3CDTF">2020-08-24T14:45:33Z</dcterms:modified>
</cp:coreProperties>
</file>