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32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C36CD5-56FD-45DC-9798-2F2D53F4ED81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01C20A-1ACD-41AE-83BE-AFD784E6D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9803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Образ слайда 1">
            <a:extLst>
              <a:ext uri="{FF2B5EF4-FFF2-40B4-BE49-F238E27FC236}">
                <a16:creationId xmlns="" xmlns:a16="http://schemas.microsoft.com/office/drawing/2014/main" id="{03E57228-1136-4EBA-A26A-B2C2F956E8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9027" name="Заметки 2">
            <a:extLst>
              <a:ext uri="{FF2B5EF4-FFF2-40B4-BE49-F238E27FC236}">
                <a16:creationId xmlns="" xmlns:a16="http://schemas.microsoft.com/office/drawing/2014/main" id="{8BBBE713-01FE-4E34-BA00-C527064C8D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>
              <a:cs typeface="Arial" panose="020B0604020202020204" pitchFamily="34" charset="0"/>
            </a:endParaRPr>
          </a:p>
        </p:txBody>
      </p:sp>
      <p:sp>
        <p:nvSpPr>
          <p:cNvPr id="129028" name="Номер слайда 3">
            <a:extLst>
              <a:ext uri="{FF2B5EF4-FFF2-40B4-BE49-F238E27FC236}">
                <a16:creationId xmlns="" xmlns:a16="http://schemas.microsoft.com/office/drawing/2014/main" id="{10304D73-0CCF-44EE-B796-46E2B5FC4A92}"/>
              </a:ext>
            </a:extLst>
          </p:cNvPr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Monotype Corsiva" panose="03010101010201010101" pitchFamily="66" charset="0"/>
              </a:defRPr>
            </a:lvl9pPr>
          </a:lstStyle>
          <a:p>
            <a:pPr algn="r" eaLnBrk="1" hangingPunct="1"/>
            <a:fld id="{921214C5-AE58-4861-B136-122764D1A68D}" type="slidenum">
              <a:rPr lang="ru-RU" altLang="ru-RU" sz="1200">
                <a:latin typeface="Times New Roman" panose="02020603050405020304" pitchFamily="18" charset="0"/>
              </a:rPr>
              <a:pPr algn="r" eaLnBrk="1" hangingPunct="1"/>
              <a:t>13</a:t>
            </a:fld>
            <a:endParaRPr lang="ru-RU" altLang="ru-RU" sz="12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546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23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7503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2162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32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0184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0379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9633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242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20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42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911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012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7612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993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42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322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132ED2D-2AAA-4733-BF27-F5FB9F9EB993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9F27CE8-B5F6-414E-90DE-B114D1B546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56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audio" Target="../media/audio1.wav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audio" Target="../media/audio2.wav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5A587B5-5D56-4082-AD11-D800F1F593C8}"/>
              </a:ext>
            </a:extLst>
          </p:cNvPr>
          <p:cNvSpPr txBox="1"/>
          <p:nvPr/>
        </p:nvSpPr>
        <p:spPr>
          <a:xfrm>
            <a:off x="1320800" y="1182254"/>
            <a:ext cx="9014006" cy="707886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txBody>
          <a:bodyPr wrap="none" rtlCol="0">
            <a:spAutoFit/>
          </a:bodyPr>
          <a:lstStyle/>
          <a:p>
            <a:r>
              <a:rPr lang="ru-RU" sz="4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Arial Black" panose="020B0A04020102020204" pitchFamily="34" charset="0"/>
              </a:rPr>
              <a:t>ЕСЛИ ХОЧЕШЬ БЫТЬ ЗДОРОВ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48F267EB-00B4-45E8-A12B-C8A9A69753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0800" y="1890140"/>
            <a:ext cx="8416379" cy="23671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BC52FAC8-BB56-42EF-97FB-09D9420043CB}"/>
              </a:ext>
            </a:extLst>
          </p:cNvPr>
          <p:cNvSpPr txBox="1"/>
          <p:nvPr/>
        </p:nvSpPr>
        <p:spPr>
          <a:xfrm>
            <a:off x="1012040" y="5075581"/>
            <a:ext cx="10144023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Разработала презентацию</a:t>
            </a:r>
            <a:r>
              <a:rPr lang="en-US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:</a:t>
            </a:r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Воспитатель группы продлённого дня ГБОУ СОШ №21</a:t>
            </a:r>
            <a:r>
              <a:rPr lang="ru-RU" sz="2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им. </a:t>
            </a:r>
            <a:r>
              <a:rPr lang="ru-RU" sz="2400" dirty="0" err="1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Э.П.Шаффе</a:t>
            </a:r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dirty="0" smtClean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Смирнова Яна Алексеевна</a:t>
            </a:r>
          </a:p>
        </p:txBody>
      </p:sp>
    </p:spTree>
    <p:extLst>
      <p:ext uri="{BB962C8B-B14F-4D97-AF65-F5344CB8AC3E}">
        <p14:creationId xmlns:p14="http://schemas.microsoft.com/office/powerpoint/2010/main" val="1568768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DF714401-1489-4C91-9C4D-4DD8119C6CF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6869" y="535709"/>
            <a:ext cx="7469889" cy="56059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2118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7EDC10E-52F0-4E0D-909C-33924EA875C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215" y="701963"/>
            <a:ext cx="5447403" cy="153208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7F18DC9-7882-4917-92F7-F68AF2D9622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502" y="1844388"/>
            <a:ext cx="4123988" cy="2779568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D2B1E10-5457-4644-8A98-FF9F1F7513E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28" y="2473082"/>
            <a:ext cx="4909215" cy="337815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35E947EA-FB6B-4656-983D-627A9EB54D6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0291" y="701963"/>
            <a:ext cx="3048000" cy="209092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1E373DC0-794D-4D74-87AC-4965BAB56ED9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2146" y="4363339"/>
            <a:ext cx="3860800" cy="179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108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965F4F7-1BAD-47E7-88FE-57F8E03594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561" y="585354"/>
            <a:ext cx="7556885" cy="5667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4336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>
            <a:extLst>
              <a:ext uri="{FF2B5EF4-FFF2-40B4-BE49-F238E27FC236}">
                <a16:creationId xmlns="" xmlns:a16="http://schemas.microsoft.com/office/drawing/2014/main" id="{314C6165-ED20-408E-8B5C-69ABC0EBBF4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847850" y="1557338"/>
            <a:ext cx="8540750" cy="4470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3600" b="1" dirty="0">
                <a:solidFill>
                  <a:srgbClr val="00B050"/>
                </a:solidFill>
              </a:rPr>
              <a:t>Я хочу быть здоровым!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3600" b="1" dirty="0">
                <a:solidFill>
                  <a:srgbClr val="0070C0"/>
                </a:solidFill>
              </a:rPr>
              <a:t>Я могу быть здоровым!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3600" b="1" dirty="0">
                <a:solidFill>
                  <a:srgbClr val="C00000"/>
                </a:solidFill>
              </a:rPr>
              <a:t>Я буду здоровым!</a:t>
            </a:r>
          </a:p>
        </p:txBody>
      </p:sp>
      <p:pic>
        <p:nvPicPr>
          <p:cNvPr id="126983" name="Picture 7" descr="solnyshko">
            <a:extLst>
              <a:ext uri="{FF2B5EF4-FFF2-40B4-BE49-F238E27FC236}">
                <a16:creationId xmlns="" xmlns:a16="http://schemas.microsoft.com/office/drawing/2014/main" id="{5DDA7D17-B04C-4666-AE70-A0DD2215D3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6852" y="670981"/>
            <a:ext cx="1197120" cy="88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4" name="Picture 8" descr="6">
            <a:extLst>
              <a:ext uri="{FF2B5EF4-FFF2-40B4-BE49-F238E27FC236}">
                <a16:creationId xmlns="" xmlns:a16="http://schemas.microsoft.com/office/drawing/2014/main" id="{8245CD0F-AB65-4618-A8AB-C9B11B519F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1105" y="1277072"/>
            <a:ext cx="1912432" cy="1138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5" name="Picture 9" descr="б">
            <a:extLst>
              <a:ext uri="{FF2B5EF4-FFF2-40B4-BE49-F238E27FC236}">
                <a16:creationId xmlns="" xmlns:a16="http://schemas.microsoft.com/office/drawing/2014/main" id="{737BCF9A-23E8-4D7F-8CB9-63BF35D17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6789" y="4585948"/>
            <a:ext cx="2727036" cy="1441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6" name="Picture 10" descr="в">
            <a:extLst>
              <a:ext uri="{FF2B5EF4-FFF2-40B4-BE49-F238E27FC236}">
                <a16:creationId xmlns="" xmlns:a16="http://schemas.microsoft.com/office/drawing/2014/main" id="{E7454480-59A2-420E-8400-C2BB21D1AF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52000" y="2846388"/>
            <a:ext cx="2021537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10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69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700"/>
                            </p:stCondLst>
                            <p:childTnLst>
                              <p:par>
                                <p:cTn id="16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7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8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20" dur="1000" fill="hold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269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26" presetID="2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27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30" dur="1000" fill="hold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26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3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1D1B5012-5261-4D20-B88A-6591E0B6BA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83304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453D0AB8-3787-47F8-BEDE-8E45F6F16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436" y="540327"/>
            <a:ext cx="7469140" cy="56018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4712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C2C21A2-96D8-4AE8-84FD-85DEEC9836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9781" y="613063"/>
            <a:ext cx="7509164" cy="5631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80521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2887276-7360-4BE6-BCED-E157977A8A8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545" y="557645"/>
            <a:ext cx="7656945" cy="5742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430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2151680-96ED-4A15-8456-9D17CFE96A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563" y="548994"/>
            <a:ext cx="7714301" cy="5760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9496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E0FEE49-61A7-4C28-A0C1-AFD69ED4993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36" y="613063"/>
            <a:ext cx="7509164" cy="56318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85441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04C4538-584C-483C-989C-CDF9013CC7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745" y="683491"/>
            <a:ext cx="9761810" cy="549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580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371CCDB5-CCD6-4170-A5FB-585B2D3C93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7418" y="595745"/>
            <a:ext cx="7555345" cy="5666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41179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47</TotalTime>
  <Words>22</Words>
  <Application>Microsoft Office PowerPoint</Application>
  <PresentationFormat>Произвольный</PresentationFormat>
  <Paragraphs>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iana</dc:creator>
  <cp:lastModifiedBy>user</cp:lastModifiedBy>
  <cp:revision>7</cp:revision>
  <dcterms:created xsi:type="dcterms:W3CDTF">2019-12-14T22:08:30Z</dcterms:created>
  <dcterms:modified xsi:type="dcterms:W3CDTF">2020-08-25T12:19:30Z</dcterms:modified>
</cp:coreProperties>
</file>