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95" r:id="rId3"/>
    <p:sldId id="307" r:id="rId4"/>
    <p:sldId id="309" r:id="rId5"/>
    <p:sldId id="296" r:id="rId6"/>
    <p:sldId id="258" r:id="rId7"/>
    <p:sldId id="298" r:id="rId8"/>
    <p:sldId id="300" r:id="rId9"/>
    <p:sldId id="301" r:id="rId10"/>
    <p:sldId id="302" r:id="rId11"/>
    <p:sldId id="310" r:id="rId12"/>
    <p:sldId id="303" r:id="rId13"/>
    <p:sldId id="305" r:id="rId14"/>
    <p:sldId id="306" r:id="rId15"/>
    <p:sldId id="261" r:id="rId16"/>
    <p:sldId id="283" r:id="rId17"/>
    <p:sldId id="312" r:id="rId18"/>
    <p:sldId id="282" r:id="rId19"/>
    <p:sldId id="317" r:id="rId20"/>
    <p:sldId id="318" r:id="rId21"/>
    <p:sldId id="320" r:id="rId22"/>
    <p:sldId id="273" r:id="rId23"/>
    <p:sldId id="275" r:id="rId24"/>
    <p:sldId id="274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tags" Target="tags/tag1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slide" Target="slides/slide2.xml" /><Relationship Id="rId30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1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20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Relationship Id="rId3" Type="http://schemas.openxmlformats.org/officeDocument/2006/relationships/image" Target="../media/image25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6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8.jpeg" /><Relationship Id="rId3" Type="http://schemas.openxmlformats.org/officeDocument/2006/relationships/image" Target="../media/image10.jpeg" /><Relationship Id="rId4" Type="http://schemas.openxmlformats.org/officeDocument/2006/relationships/image" Target="../media/image2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8.jpeg" /><Relationship Id="rId3" Type="http://schemas.openxmlformats.org/officeDocument/2006/relationships/image" Target="../media/image29.jpeg" /><Relationship Id="rId4" Type="http://schemas.openxmlformats.org/officeDocument/2006/relationships/image" Target="../media/image3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8.jpeg" /><Relationship Id="rId3" Type="http://schemas.openxmlformats.org/officeDocument/2006/relationships/image" Target="../media/image31.jpeg" /><Relationship Id="rId4" Type="http://schemas.openxmlformats.org/officeDocument/2006/relationships/image" Target="../media/image32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1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" y="0"/>
            <a:ext cx="9144000" cy="6858000"/>
          </a:xfrm>
          <a:ln w="190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7084782" cy="258532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smtClean="0">
                <a:solidFill>
                  <a:srgbClr val="33CC33"/>
                </a:solidFill>
                <a:latin typeface="Arial Black" panose="020b0a04020102020204" pitchFamily="34" charset="0"/>
              </a:rPr>
              <a:t>   Большой мир </a:t>
            </a:r>
          </a:p>
          <a:p>
            <a:r>
              <a:rPr lang="ru-RU" sz="5400" b="1" smtClean="0">
                <a:solidFill>
                  <a:srgbClr val="33CC33"/>
                </a:solidFill>
                <a:latin typeface="Arial Black" panose="020b0a04020102020204" pitchFamily="34" charset="0"/>
              </a:rPr>
              <a:t>    маленького </a:t>
            </a:r>
          </a:p>
          <a:p>
            <a:r>
              <a:rPr lang="ru-RU" sz="5400" b="1" smtClean="0">
                <a:solidFill>
                  <a:srgbClr val="33CC33"/>
                </a:solidFill>
                <a:latin typeface="Arial Black" panose="020b0a04020102020204" pitchFamily="34" charset="0"/>
              </a:rPr>
              <a:t>     МУРАВЬЯ!</a:t>
            </a:r>
            <a:endParaRPr lang="ru-RU" sz="5400" b="1">
              <a:solidFill>
                <a:srgbClr val="33CC33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583186"/>
            <a:ext cx="3835586" cy="313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241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://900igr.net/up/datas/81017/01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55" r="47742" b="36129"/>
          <a:stretch>
            <a:fillRect/>
          </a:stretch>
        </p:blipFill>
        <p:spPr bwMode="auto">
          <a:xfrm>
            <a:off x="0" y="7818"/>
            <a:ext cx="6084168" cy="40692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pdb/1932994/81f4836c-7b78-416c-817c-784516099739/s1200?webp=fals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692696"/>
            <a:ext cx="6084168" cy="338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900igr.net/up/datas/81017/01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8" t="49474" r="2632" b="6666"/>
          <a:stretch>
            <a:fillRect/>
          </a:stretch>
        </p:blipFill>
        <p:spPr bwMode="auto">
          <a:xfrm>
            <a:off x="4283968" y="2625049"/>
            <a:ext cx="4860032" cy="4221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786198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 descr="https://cdn.fishki.net/upload/post/2016/11/17/2138527/3148558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3438485"/>
            <a:ext cx="4572000" cy="3419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900igr.net/up/datas/81017/01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4" t="27166" r="47741" b="36128"/>
          <a:stretch>
            <a:fillRect/>
          </a:stretch>
        </p:blipFill>
        <p:spPr bwMode="auto">
          <a:xfrm>
            <a:off x="0" y="0"/>
            <a:ext cx="6274684" cy="3429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1420907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ds04.infourok.ru/uploads/ex/1291/000cd048-8953fe8d/640/img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9" t="23497" r="51024" b="3715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5763727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https://beamazed.com/wp-content/uploads/Aphid-Honeyde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1556000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27038" y="-49213"/>
            <a:ext cx="999807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69214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7664" y="980728"/>
            <a:ext cx="5544616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797616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9570016" cy="67668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374" y="2888362"/>
            <a:ext cx="4848991" cy="3957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9712" y="764704"/>
            <a:ext cx="6048672" cy="2123658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b="1" smtClean="0">
                <a:solidFill>
                  <a:srgbClr val="33CC33"/>
                </a:solidFill>
                <a:latin typeface="Arial Black" panose="020b0a04020102020204" pitchFamily="34" charset="0"/>
              </a:rPr>
              <a:t>ДО НОВЫХ</a:t>
            </a:r>
          </a:p>
          <a:p>
            <a:pPr algn="ctr"/>
            <a:r>
              <a:rPr lang="ru-RU" sz="6600" b="1" smtClean="0">
                <a:solidFill>
                  <a:srgbClr val="33CC33"/>
                </a:solidFill>
                <a:latin typeface="Arial Black" panose="020b0a04020102020204" pitchFamily="34" charset="0"/>
              </a:rPr>
              <a:t>ВСТРЕЧ!</a:t>
            </a:r>
            <a:endParaRPr lang="ru-RU" sz="6600" b="1">
              <a:solidFill>
                <a:srgbClr val="33CC33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07651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588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br>
              <a:rPr lang="ru-RU" smtClean="0"/>
            </a:br>
            <a:r>
              <a:rPr lang="ru-RU" sz="6600" b="1" smtClean="0">
                <a:solidFill>
                  <a:srgbClr val="C00000"/>
                </a:solidFill>
              </a:rPr>
              <a:t>Приложение</a:t>
            </a:r>
            <a:endParaRPr lang="ru-RU" sz="66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124904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688105498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C:\Users\Лидия\Desktop\IMG-70ce30ca7b57960e10899f8da5f030d7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5130452" cy="364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идия\Desktop\IMG-8fc1eb928d39b2fedb324de7cae1cadb-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2852936"/>
            <a:ext cx="5004048" cy="3789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C:\Users\Лидия\Desktop\IMG-f822d17eaedac61d312ca571527375ca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404664"/>
            <a:ext cx="4104456" cy="5662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Ð°ÑÑÐ¸Ð½ÐºÐ¸ Ð¿Ð¾ Ð·Ð°Ð¿ÑÐ¾ÑÑ &quot;ÐºÐ°Ðº Ð¼ÑÑÐ°Ð²ÑÐ¸ÑÐºÐ° Ð´Ð¾Ð¼Ð¾Ð¹ ÑÐ¿ÐµÑÐ¸Ð» ÐºÐ°ÑÑÐ¸Ð½ÐºÐ¸&quot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55913" y="404664"/>
            <a:ext cx="4083287" cy="5662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1297863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C:\Users\Лидия\Desktop\IMG-b78b9bf4526a256c472d9069d2add287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8640"/>
            <a:ext cx="3744416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идия\Desktop\IMG-51eecefed330364adf6e538b78be3621-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888" y="2967164"/>
            <a:ext cx="5580112" cy="38908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C:\Users\Лидия\Desktop\IMG-3c54eafa4df7d59f10f5c8072d3f7743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0"/>
            <a:ext cx="5148064" cy="371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идия\Desktop\IMG-ff52390f2bc4c0a65111e0eeb3f05b8f-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3429000"/>
            <a:ext cx="5724128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967159095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1" cy="6858000"/>
          </a:xfrm>
        </p:spPr>
      </p:pic>
    </p:spTree>
    <p:extLst>
      <p:ext uri="{BB962C8B-B14F-4D97-AF65-F5344CB8AC3E}">
        <p14:creationId xmlns:p14="http://schemas.microsoft.com/office/powerpoint/2010/main" val="1234500884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24232374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ÐÐ°ÑÑÐ¸Ð½ÐºÐ¸ Ð¿Ð¾ Ð·Ð°Ð¿ÑÐ¾ÑÑ &quot;ÐºÐ°ÑÑÐ¸Ð½ÐºÐ° Ð·Ð½Ð°Ðº Ð²Ð¾Ð¿ÑÐ¾ÑÐ° Ð½Ð° Ð¿ÑÐ¾Ð·ÑÐ°ÑÐ½Ð¾Ð¼ ÑÐ¾Ð½Ðµ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9" r="21313"/>
          <a:stretch>
            <a:fillRect/>
          </a:stretch>
        </p:blipFill>
        <p:spPr bwMode="auto">
          <a:xfrm>
            <a:off x="179512" y="332656"/>
            <a:ext cx="3255818" cy="59404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765175"/>
            <a:ext cx="9036050" cy="5360988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                             - Как устроен муравейник?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- Все ли муравьи одинаковые?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- Как муравьишки появляются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  на свет?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- Кто изучает муравьёв?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- Почему муравьёв называют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                    «насекомыми»                             </a:t>
            </a:r>
          </a:p>
          <a:p>
            <a:pPr marL="0" indent="0">
              <a:buNone/>
            </a:pPr>
            <a:r>
              <a:rPr lang="ru-RU"/>
              <a:t> </a:t>
            </a:r>
            <a:r>
              <a:rPr lang="ru-RU" smtClean="0"/>
              <a:t>                  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687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ÐÐ°ÑÑÐ¸Ð½ÐºÐ¸ Ð¿Ð¾ Ð·Ð°Ð¿ÑÐ¾ÑÑ &quot;ÑÑÑÐ¾ÐµÐ½Ð¸Ðµ Ð½Ð°ÑÐµÐºÐ¾Ð¼Ð¾Ð³Ð¾ ÐºÐ°ÑÑÐ¸Ð½ÐºÐ° Ð´Ð»Ñ Ð´ÐµÑÐµÐ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3157" y="1"/>
            <a:ext cx="92571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54986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Лидия\Desktop\IMG-70ce30ca7b57960e10899f8da5f030d7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3" y="260648"/>
            <a:ext cx="4536504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Лидия\Desktop\IMG-179022ecca946f0a1c5f094fcb981521-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3429000"/>
            <a:ext cx="4500265" cy="3242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96707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24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51720" y="5589240"/>
            <a:ext cx="4819589" cy="11079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6600" b="1" smtClean="0">
                <a:solidFill>
                  <a:srgbClr val="00B050"/>
                </a:solidFill>
              </a:rPr>
              <a:t>НАСЕКОМОЕ</a:t>
            </a:r>
            <a:endParaRPr lang="ru-RU" sz="6600" b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6754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ucarecdn.com/c0dc59e5-ff2a-4659-9ce9-01314d806fc4/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78"/>
          <a:stretch>
            <a:fillRect/>
          </a:stretch>
        </p:blipFill>
        <p:spPr bwMode="auto">
          <a:xfrm>
            <a:off x="251520" y="116632"/>
            <a:ext cx="8640960" cy="6552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6406606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s://ds04.infourok.ru/uploads/ex/1291/000cd048-8953fe8d/640/img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0" t="10471" r="9948" b="8552"/>
          <a:stretch>
            <a:fillRect/>
          </a:stretch>
        </p:blipFill>
        <p:spPr bwMode="auto">
          <a:xfrm>
            <a:off x="-259715" y="-110490"/>
            <a:ext cx="9663430" cy="7078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512188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ÐÐ°ÑÑÐ¸Ð½ÐºÐ¸ Ð¿Ð¾ Ð·Ð°Ð¿ÑÐ¾ÑÑ &quot;Ð¿ÑÐ¾ Ð¼ÑÑÐ°Ð²ÑÐµÐ² Ð´ÐµÑÑÐ¼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25767" y="-51752"/>
            <a:ext cx="9995535" cy="6961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049569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15</Paragraphs>
  <Slides>24</Slides>
  <Notes>0</Notes>
  <TotalTime>906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baseType="lpstr" size="25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Приложение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Александр Карпенко</dc:creator>
  <cp:lastModifiedBy>Лидия</cp:lastModifiedBy>
  <cp:revision>49</cp:revision>
  <dcterms:created xsi:type="dcterms:W3CDTF">2019-02-20T08:25:34Z</dcterms:created>
  <dcterms:modified xsi:type="dcterms:W3CDTF">2020-08-25T12:50:27Z</dcterms:modified>
</cp:coreProperties>
</file>