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4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308D3-DE14-4E82-B4C8-09CCA10304F1}" type="datetimeFigureOut">
              <a:rPr lang="ru-RU" smtClean="0"/>
              <a:pPr/>
              <a:t>01.02.2020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_________Microsoft_Word.doc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itd3.mycdn.me/image?id=859407550458&amp;t=20&amp;plc=WEB&amp;tkn=*4klWMWDqzlkCWMbnoyq_q4vUiwc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59"/>
            <a:ext cx="7772400" cy="66004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Деловая игра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420888"/>
            <a:ext cx="6400800" cy="265118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Знатоки проектного метода</a:t>
            </a:r>
            <a:r>
              <a:rPr lang="ru-RU" sz="4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714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71414"/>
            <a:ext cx="8486780" cy="1428761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5. Какой характер педагогической деятельности не является показателем высокого уровня владения педагогом технологии проектирования?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785926"/>
            <a:ext cx="8001056" cy="3852874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репродуктивный;</a:t>
            </a:r>
          </a:p>
          <a:p>
            <a:pPr algn="l"/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поисковый;   </a:t>
            </a:r>
          </a:p>
          <a:p>
            <a:pPr algn="l"/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творческий.</a:t>
            </a:r>
          </a:p>
          <a:p>
            <a:pPr algn="l"/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2832976_school-frame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59" y="0"/>
            <a:ext cx="91321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57422" y="1714488"/>
            <a:ext cx="45720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Предлагаю проверить свои знания по теме «Проектная деятельность в ДОУ», разгадав небольшой кроссворд. Ответами на вопросы кроссворда являются хорошо Вам знакомые понятия и термины.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Удачи!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2832976_school-frame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59" y="0"/>
            <a:ext cx="9132141" cy="6480720"/>
          </a:xfrm>
          <a:prstGeom prst="rect">
            <a:avLst/>
          </a:prstGeom>
        </p:spPr>
      </p:pic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763713" y="908050"/>
          <a:ext cx="5942012" cy="417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1" name="Документ" r:id="rId4" imgW="6219006" imgH="4756479" progId="Word.Document.12">
                  <p:embed/>
                </p:oleObj>
              </mc:Choice>
              <mc:Fallback>
                <p:oleObj name="Документ" r:id="rId4" imgW="6219006" imgH="4756479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908050"/>
                        <a:ext cx="5942012" cy="417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1428759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БЛИЦ-ОПРОС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Команда «Стандарт»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000108"/>
            <a:ext cx="7686684" cy="4500594"/>
          </a:xfrm>
        </p:spPr>
        <p:txBody>
          <a:bodyPr>
            <a:normAutofit/>
          </a:bodyPr>
          <a:lstStyle/>
          <a:p>
            <a:pPr marL="514350" indent="-514350" algn="l"/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Что такое педагогическое проектирование?</a:t>
            </a:r>
          </a:p>
          <a:p>
            <a:pPr marL="514350" indent="-514350"/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дань моде</a:t>
            </a:r>
          </a:p>
          <a:p>
            <a:pPr marL="514350" indent="-514350"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догма профессиональной деятельности</a:t>
            </a:r>
          </a:p>
          <a:p>
            <a:pPr marL="514350" indent="-514350"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 педагогической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2868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7772400" cy="85725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Назовите основные функции проектирования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142984"/>
            <a:ext cx="8715436" cy="4495816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наметить программу;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подобрать 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средства дальнейших целевых действий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Что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такое гипотеза?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короткая 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аннотация проекта;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опасение 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педагога о неудачной реализации проекта;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предположение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требующее объяснения и подтверждения.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50019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Какое содержание педагогической деятельности не является  характерным для практического (исследовательского) этапа?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844824"/>
            <a:ext cx="8572560" cy="3857652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проектных мероприятий во взаимодействии воспитателя с коллегами и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родителями;</a:t>
            </a:r>
          </a:p>
          <a:p>
            <a:pPr algn="l"/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выдвижение гипотезы;</a:t>
            </a:r>
          </a:p>
          <a:p>
            <a:pPr algn="l">
              <a:buFont typeface="Wingdings" pitchFamily="2" charset="2"/>
              <a:buChar char="Ø"/>
            </a:pP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открытый показ 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 по теме проекта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43852" cy="107157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5. Презентуя проект,   педагог должен: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428736"/>
            <a:ext cx="8286808" cy="464347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показать свое превосходство над коллегами по решению обозначенной в проекте проблемы;</a:t>
            </a:r>
          </a:p>
          <a:p>
            <a:pPr algn="just">
              <a:buFont typeface="Wingdings" pitchFamily="2" charset="2"/>
              <a:buChar char="Ø"/>
            </a:pP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проявить себя как педагог, владеющий навыками разработки проекта как методического пособия, которое окажет практическую помощь коллегам;</a:t>
            </a:r>
          </a:p>
          <a:p>
            <a:pPr algn="just">
              <a:buFont typeface="Wingdings" pitchFamily="2" charset="2"/>
              <a:buChar char="Ø"/>
            </a:pP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привлечь внимание слушателей  и нацелить коллег на непременное использование  презентуемого проекта в практике их работы.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5012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52"/>
            <a:ext cx="7358114" cy="7143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Команда «ЕДИНСТВО»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000108"/>
            <a:ext cx="8501122" cy="550072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является основоположником проектного метода?</a:t>
            </a:r>
          </a:p>
          <a:p>
            <a:pPr marL="514350" indent="-514350"/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  американский педагог демократ  Джон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/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великий русский педагог К. Д. Ушинский;</a:t>
            </a:r>
          </a:p>
          <a:p>
            <a:pPr algn="l"/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       французский психолог Ж. Пиаже, про которого говорят : «Он был первым среди равных».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3"/>
            <a:ext cx="7772400" cy="1000132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2.Что такое проект?</a:t>
            </a:r>
            <a:endParaRPr lang="ru-RU" sz="32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285860"/>
            <a:ext cx="8286808" cy="4714908"/>
          </a:xfrm>
        </p:spPr>
        <p:txBody>
          <a:bodyPr>
            <a:norm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цель, принятая и освоенная детьми, актуальная   для них;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это детская самодеятельность;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это конкретное практическое творческое дело;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это метод педагогически организованного освоения ребёнком окружающей среды.</a:t>
            </a:r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128588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3. Какое из трех определений подчеркивает типы проекта по доминирующему виду  деятельности?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71472" y="1785926"/>
            <a:ext cx="8001056" cy="4143404"/>
          </a:xfrm>
        </p:spPr>
        <p:txBody>
          <a:bodyPr>
            <a:norm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коллективный;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     исследовательский;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     долгосрочный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714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14"/>
            <a:ext cx="7772400" cy="192882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4.Какой вид деятельности  следует исключить 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из заключительного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(контрольно – регулировочного) этапа проекта?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678865"/>
            <a:ext cx="8143932" cy="3786214"/>
          </a:xfrm>
        </p:spPr>
        <p:txBody>
          <a:bodyPr>
            <a:noAutofit/>
          </a:bodyPr>
          <a:lstStyle/>
          <a:p>
            <a:pPr marL="0" lvl="2"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сопоставление цели и результата проекта;</a:t>
            </a:r>
          </a:p>
          <a:p>
            <a:pPr algn="l"/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рефлексивная оценка проекта;</a:t>
            </a:r>
          </a:p>
          <a:p>
            <a:pPr algn="l"/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just">
              <a:buFont typeface="Wingdings" pitchFamily="2" charset="2"/>
              <a:buChar char="Ø"/>
            </a:pP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выбор содержания и форм проектной </a:t>
            </a:r>
            <a:r>
              <a:rPr lang="ru-RU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каждому этапу проекта. </a:t>
            </a:r>
          </a:p>
          <a:p>
            <a:pPr algn="l"/>
            <a:endParaRPr lang="ru-RU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275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Документ</vt:lpstr>
      <vt:lpstr>Деловая игра </vt:lpstr>
      <vt:lpstr>БЛИЦ-ОПРОС Команда «Стандарт»</vt:lpstr>
      <vt:lpstr> 2. Назовите основные функции проектирования? </vt:lpstr>
      <vt:lpstr> 4. Какое содержание педагогической деятельности не является  характерным для практического (исследовательского) этапа? </vt:lpstr>
      <vt:lpstr>5. Презентуя проект,   педагог должен:</vt:lpstr>
      <vt:lpstr>Команда «ЕДИНСТВО»</vt:lpstr>
      <vt:lpstr>2.Что такое проект?</vt:lpstr>
      <vt:lpstr>3. Какое из трех определений подчеркивает типы проекта по доминирующему виду  деятельности?</vt:lpstr>
      <vt:lpstr> 4.Какой вид деятельности  следует исключить  из заключительного  (контрольно – регулировочного) этапа проекта? </vt:lpstr>
      <vt:lpstr>5. Какой характер педагогической деятельности не является показателем высокого уровня владения педагогом технологии проектирования?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</dc:title>
  <dc:creator>Админ</dc:creator>
  <cp:lastModifiedBy>RePack by Diakov</cp:lastModifiedBy>
  <cp:revision>28</cp:revision>
  <dcterms:created xsi:type="dcterms:W3CDTF">2018-02-01T12:52:51Z</dcterms:created>
  <dcterms:modified xsi:type="dcterms:W3CDTF">2020-02-01T02:29:23Z</dcterms:modified>
</cp:coreProperties>
</file>