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</p:sldMasterIdLst>
  <p:notesMasterIdLst>
    <p:notesMasterId r:id="rId18"/>
  </p:notesMasterIdLst>
  <p:sldIdLst>
    <p:sldId id="256" r:id="rId3"/>
    <p:sldId id="272" r:id="rId4"/>
    <p:sldId id="257" r:id="rId5"/>
    <p:sldId id="258" r:id="rId6"/>
    <p:sldId id="259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Диалектизмы в </a:t>
            </a:r>
            <a:r>
              <a:rPr lang="ru-RU" dirty="0" smtClean="0"/>
              <a:t>Челябинской области</a:t>
            </a:r>
            <a:endParaRPr lang="ru-RU" dirty="0"/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Диалектизмы в челябинской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27</c:v>
                </c:pt>
                <c:pt idx="2">
                  <c:v>15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0.5</c:v>
                </c:pt>
                <c:pt idx="1">
                  <c:v>0.27</c:v>
                </c:pt>
                <c:pt idx="2">
                  <c:v>0.15000000000000019</c:v>
                </c:pt>
                <c:pt idx="3">
                  <c:v>8.0000000000000057E-2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E778D-8E0D-46F0-A7D1-098E2FAB812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BCEE9-93E3-49EA-BB1A-04572606D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BCEE9-93E3-49EA-BB1A-04572606DA6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25986-86E5-4BE5-8D26-E2A1ECE24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D9010-8B38-4961-B0AE-A7FB4A4CBD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897CC-78F5-45F3-ACF4-97593F831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663C3-D80C-459B-B977-03C1584BE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60988-E602-48FB-82F3-F02A1C5088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9118C-C49B-4A41-9FEE-1CBA23201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FAD2C-E8AA-4630-9B96-0B629ED77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06173-9A42-477E-A05C-AEF1A39FE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BF19-C24A-4A0E-AF5D-B045C52DF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A8099-BB48-4CF1-9B91-20B50BE85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FAB13-51F5-4886-908A-88BD91138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0D76B0C-90D4-4B83-A267-AFFD3BB84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Диалектизмы в Южном Урале.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Работа Максимова Андрея </a:t>
            </a:r>
          </a:p>
          <a:p>
            <a:r>
              <a:rPr lang="ru-RU" dirty="0" smtClean="0"/>
              <a:t>8</a:t>
            </a:r>
            <a:r>
              <a:rPr lang="ru-RU" smtClean="0"/>
              <a:t> </a:t>
            </a:r>
            <a:r>
              <a:rPr lang="ru-RU" dirty="0" smtClean="0"/>
              <a:t>«а» класса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495800" cy="61261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Интересно уральское произношение. В.И. Даль писал, что «уральца всюду узнать можно с первых слов». Его выдает яканье – «</a:t>
            </a:r>
            <a:r>
              <a:rPr lang="ru-RU" dirty="0" err="1" smtClean="0"/>
              <a:t>вясна</a:t>
            </a:r>
            <a:r>
              <a:rPr lang="ru-RU" dirty="0" smtClean="0"/>
              <a:t>», «</a:t>
            </a:r>
            <a:r>
              <a:rPr lang="ru-RU" dirty="0" err="1" smtClean="0"/>
              <a:t>бяреза</a:t>
            </a:r>
            <a:r>
              <a:rPr lang="ru-RU" dirty="0" smtClean="0"/>
              <a:t>», шепелявость – «</a:t>
            </a:r>
            <a:r>
              <a:rPr lang="ru-RU" dirty="0" err="1" smtClean="0"/>
              <a:t>щемь</a:t>
            </a:r>
            <a:r>
              <a:rPr lang="ru-RU" dirty="0" smtClean="0"/>
              <a:t>», «</a:t>
            </a:r>
            <a:r>
              <a:rPr lang="ru-RU" dirty="0" err="1" smtClean="0"/>
              <a:t>вще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Он всегда куда-то торопится, поэтому сокращает слова, проглатывая звуки: «</a:t>
            </a:r>
            <a:r>
              <a:rPr lang="ru-RU" dirty="0" err="1" smtClean="0"/>
              <a:t>живика</a:t>
            </a:r>
            <a:r>
              <a:rPr lang="ru-RU" dirty="0" smtClean="0"/>
              <a:t>» вместо ежевика, «</a:t>
            </a:r>
            <a:r>
              <a:rPr lang="ru-RU" dirty="0" err="1" smtClean="0"/>
              <a:t>минины</a:t>
            </a:r>
            <a:r>
              <a:rPr lang="ru-RU" dirty="0" smtClean="0"/>
              <a:t>» — вместо именины, «</a:t>
            </a:r>
            <a:r>
              <a:rPr lang="ru-RU" dirty="0" err="1" smtClean="0"/>
              <a:t>знат</a:t>
            </a:r>
            <a:r>
              <a:rPr lang="ru-RU" dirty="0" smtClean="0"/>
              <a:t>» (знает), «умет» (умеет). Причем говорит скороговоркой, отрывисто.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1261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уральском диалекте, как в тюркских языках, нет слов среднего рода. Казак скажет «мой ведро» или «жирная мяса». Кроме слов </a:t>
            </a:r>
            <a:r>
              <a:rPr lang="ru-RU" dirty="0" err="1" smtClean="0"/>
              <a:t>тюрского</a:t>
            </a:r>
            <a:r>
              <a:rPr lang="ru-RU" dirty="0" smtClean="0"/>
              <a:t> происхождения, «</a:t>
            </a:r>
            <a:r>
              <a:rPr lang="ru-RU" dirty="0" err="1" smtClean="0"/>
              <a:t>джурма</a:t>
            </a:r>
            <a:r>
              <a:rPr lang="ru-RU" dirty="0" smtClean="0"/>
              <a:t>» — лапша, «</a:t>
            </a:r>
            <a:r>
              <a:rPr lang="ru-RU" dirty="0" err="1" smtClean="0"/>
              <a:t>чилик</a:t>
            </a:r>
            <a:r>
              <a:rPr lang="ru-RU" dirty="0" smtClean="0"/>
              <a:t>» — ведро, «</a:t>
            </a:r>
            <a:r>
              <a:rPr lang="ru-RU" dirty="0" err="1" smtClean="0"/>
              <a:t>сугум</a:t>
            </a:r>
            <a:r>
              <a:rPr lang="ru-RU" dirty="0" smtClean="0"/>
              <a:t>» — мясо на зиму, диалект включает специфические казачьи слова, не имеющие аналога в других языках – «</a:t>
            </a:r>
            <a:r>
              <a:rPr lang="ru-RU" dirty="0" err="1" smtClean="0"/>
              <a:t>болдырь</a:t>
            </a:r>
            <a:r>
              <a:rPr lang="ru-RU" dirty="0" smtClean="0"/>
              <a:t>» (метис), «</a:t>
            </a:r>
            <a:r>
              <a:rPr lang="ru-RU" dirty="0" err="1" smtClean="0"/>
              <a:t>чапура</a:t>
            </a:r>
            <a:r>
              <a:rPr lang="ru-RU" dirty="0" smtClean="0"/>
              <a:t>» (цапля), «</a:t>
            </a:r>
            <a:r>
              <a:rPr lang="ru-RU" dirty="0" err="1" smtClean="0"/>
              <a:t>чичер</a:t>
            </a:r>
            <a:r>
              <a:rPr lang="ru-RU" dirty="0" smtClean="0"/>
              <a:t>» (буран) и другие.</a:t>
            </a: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495800" cy="61261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нем много фразеологических оборотов, которые поймет только уралец – «каемка взяла» (лихорадка), «с </a:t>
            </a:r>
            <a:r>
              <a:rPr lang="ru-RU" dirty="0" err="1" smtClean="0"/>
              <a:t>белужинкой</a:t>
            </a:r>
            <a:r>
              <a:rPr lang="ru-RU" dirty="0" smtClean="0"/>
              <a:t>» (</a:t>
            </a:r>
            <a:r>
              <a:rPr lang="ru-RU" dirty="0" err="1" smtClean="0"/>
              <a:t>с</a:t>
            </a:r>
            <a:r>
              <a:rPr lang="ru-RU" dirty="0" smtClean="0"/>
              <a:t> придурью), «утиный квас» (вода).</a:t>
            </a:r>
          </a:p>
          <a:p>
            <a:endParaRPr lang="ru-RU" dirty="0" smtClean="0"/>
          </a:p>
          <a:p>
            <a:r>
              <a:rPr lang="ru-RU" dirty="0" smtClean="0"/>
              <a:t>Язык – это характер народа. Читая словарь, словно переносишься в эпоху, когда казачья речь звучала на Урале повсюду. И хочется снова и снова листать страницы, чтобы оставаться с людьми, гордо называвшими себя уральскими казаками.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495800" cy="61261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ВАРАКАТЬ — делать что-либо небрежно, как попало, например, плохо стряпать, писать. (Пиши-ка получше, не </a:t>
            </a:r>
            <a:r>
              <a:rPr lang="ru-RU" dirty="0" err="1" smtClean="0"/>
              <a:t>варакай</a:t>
            </a:r>
            <a:r>
              <a:rPr lang="ru-RU" dirty="0" smtClean="0"/>
              <a:t>, а то опять двойку схватишь. Тётя Поля, вы умете писать? — Кой-как </a:t>
            </a:r>
            <a:r>
              <a:rPr lang="ru-RU" dirty="0" err="1" smtClean="0"/>
              <a:t>варакаю</a:t>
            </a:r>
            <a:r>
              <a:rPr lang="ru-RU" dirty="0" smtClean="0"/>
              <a:t>.)</a:t>
            </a:r>
          </a:p>
          <a:p>
            <a:r>
              <a:rPr lang="ru-RU" dirty="0" smtClean="0"/>
              <a:t> - пачкать  (Не нужно платье </a:t>
            </a:r>
            <a:r>
              <a:rPr lang="ru-RU" dirty="0" err="1" smtClean="0"/>
              <a:t>варакать</a:t>
            </a:r>
            <a:r>
              <a:rPr lang="ru-RU" dirty="0" smtClean="0"/>
              <a:t>!)</a:t>
            </a:r>
          </a:p>
          <a:p>
            <a:endParaRPr lang="ru-RU" dirty="0" smtClean="0"/>
          </a:p>
          <a:p>
            <a:r>
              <a:rPr lang="ru-RU" dirty="0" smtClean="0"/>
              <a:t>ВАРЕВО — вареное жидкое кушанье. (Хорошая </a:t>
            </a:r>
            <a:r>
              <a:rPr lang="ru-RU" dirty="0" err="1" smtClean="0"/>
              <a:t>хозейка</a:t>
            </a:r>
            <a:r>
              <a:rPr lang="ru-RU" dirty="0" smtClean="0"/>
              <a:t> из одного варева два сделает… Сварила варево — и самой ни в нос (не нравится)).</a:t>
            </a:r>
          </a:p>
          <a:p>
            <a:r>
              <a:rPr lang="ru-RU" dirty="0" smtClean="0"/>
              <a:t> - варка, варенье (действие)  (Когда кончится это варево: с утра до вечера только и варишь!)</a:t>
            </a:r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ВАРЕГА — однопалая шерстяная рукавица; на неё обычно надевают еще кожаную рукавицу (голицу). (</a:t>
            </a:r>
            <a:r>
              <a:rPr lang="ru-RU" dirty="0" err="1" smtClean="0"/>
              <a:t>Варегу</a:t>
            </a:r>
            <a:r>
              <a:rPr lang="ru-RU" dirty="0" smtClean="0"/>
              <a:t> — в голицу вдевали.)</a:t>
            </a:r>
          </a:p>
          <a:p>
            <a:endParaRPr lang="ru-RU" dirty="0" smtClean="0"/>
          </a:p>
          <a:p>
            <a:r>
              <a:rPr lang="ru-RU" dirty="0" smtClean="0"/>
              <a:t>ВАРЕНИК — пельмень. (Прежде пельмени звали варениками.)</a:t>
            </a:r>
          </a:p>
          <a:p>
            <a:endParaRPr lang="ru-RU" dirty="0" smtClean="0"/>
          </a:p>
          <a:p>
            <a:r>
              <a:rPr lang="ru-RU" dirty="0" smtClean="0"/>
              <a:t>ВАРИТЬ — ошпаривать, обваривать. (От клопов кипятком варили в домах всё.)</a:t>
            </a:r>
          </a:p>
          <a:p>
            <a:r>
              <a:rPr lang="ru-RU" dirty="0" smtClean="0"/>
              <a:t> - кипятить. (Шприцы не варят </a:t>
            </a:r>
            <a:r>
              <a:rPr lang="ru-RU" dirty="0" err="1" smtClean="0"/>
              <a:t>таперь</a:t>
            </a:r>
            <a:r>
              <a:rPr lang="ru-RU" dirty="0" smtClean="0"/>
              <a:t>.)</a:t>
            </a:r>
          </a:p>
          <a:p>
            <a:endParaRPr lang="ru-RU" dirty="0" smtClean="0"/>
          </a:p>
          <a:p>
            <a:r>
              <a:rPr lang="ru-RU" dirty="0" smtClean="0"/>
              <a:t>ВАРЛАГАН — мужчина высокого роста и недалёкого ума, парень-дубина, хулиган.</a:t>
            </a:r>
          </a:p>
          <a:p>
            <a:endParaRPr lang="ru-RU" dirty="0" smtClean="0"/>
          </a:p>
          <a:p>
            <a:r>
              <a:rPr lang="ru-RU" dirty="0" smtClean="0"/>
              <a:t>ДАРМА — бесплатно, даром, очень дёшево. (Дарма — не за деньги, а за так, бесплатно. Так и метит, так и метит дарма </a:t>
            </a:r>
            <a:r>
              <a:rPr lang="ru-RU" dirty="0" err="1" smtClean="0"/>
              <a:t>потрескать</a:t>
            </a:r>
            <a:r>
              <a:rPr lang="ru-RU" dirty="0" smtClean="0"/>
              <a:t>.) </a:t>
            </a:r>
          </a:p>
          <a:p>
            <a:r>
              <a:rPr lang="ru-RU" dirty="0" smtClean="0"/>
              <a:t>ДВОЕПЁРСТИЕ — двуперстие, средний и указательный пальцы правой руки, которыми крестятся старообрядцы. Пример: </a:t>
            </a:r>
            <a:r>
              <a:rPr lang="ru-RU" dirty="0" err="1" smtClean="0"/>
              <a:t>двоеперстием</a:t>
            </a:r>
            <a:r>
              <a:rPr lang="ru-RU" dirty="0" smtClean="0"/>
              <a:t> креститься. 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r>
              <a:rPr lang="ru-RU" dirty="0" smtClean="0"/>
              <a:t>ОПРОС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11560" y="62068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95536" y="1124744"/>
            <a:ext cx="720080" cy="57606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50%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492896"/>
            <a:ext cx="720080" cy="576064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27%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668344" y="980728"/>
            <a:ext cx="720080" cy="57606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668344" y="2708920"/>
            <a:ext cx="720080" cy="5760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1844824"/>
            <a:ext cx="7920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Айда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3140968"/>
            <a:ext cx="1368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горошница</a:t>
            </a:r>
            <a:r>
              <a:rPr lang="ru-RU" dirty="0" smtClean="0"/>
              <a:t>  (каша гороховая)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236296" y="1700808"/>
            <a:ext cx="1614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грибница (грибной суп)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52320" y="3429000"/>
            <a:ext cx="1368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гамаши (рейтузы)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60648"/>
            <a:ext cx="6316662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Словари о диалектизмах Южного Урала.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Собрание особенных слов, употребляемых (во) Владимирской губернии в Покровском уезде между крестьянами / Собрал П. Ф. </a:t>
            </a:r>
            <a:r>
              <a:rPr lang="ru-RU" dirty="0" err="1" smtClean="0"/>
              <a:t>Горенкин</a:t>
            </a:r>
            <a:r>
              <a:rPr lang="ru-RU" dirty="0" smtClean="0"/>
              <a:t> // Труды ОЛРС (Общества любителей российской словесности). 1817. Ч. 8. </a:t>
            </a:r>
          </a:p>
          <a:p>
            <a:r>
              <a:rPr lang="ru-RU" dirty="0" smtClean="0"/>
              <a:t>Опыт областного великорусского словаря / Под ред. А. Х. Востокова, А. М. Коркунова. СПб., 1852; То же: Дополнение. СПб., 1858. </a:t>
            </a:r>
          </a:p>
          <a:p>
            <a:r>
              <a:rPr lang="ru-RU" dirty="0" smtClean="0"/>
              <a:t>Навроцкий М. Областные слова, употребляемые в </a:t>
            </a:r>
            <a:r>
              <a:rPr lang="ru-RU" dirty="0" err="1" smtClean="0"/>
              <a:t>Царевокашском</a:t>
            </a:r>
            <a:r>
              <a:rPr lang="ru-RU" dirty="0" smtClean="0"/>
              <a:t> уезде. Казань, 1852. </a:t>
            </a:r>
          </a:p>
          <a:p>
            <a:r>
              <a:rPr lang="ru-RU" dirty="0" smtClean="0"/>
              <a:t>Данилевский Н. Я. Дополнения к опыту областного великорусского словаря. СПб., 1869. </a:t>
            </a:r>
          </a:p>
          <a:p>
            <a:r>
              <a:rPr lang="ru-RU" dirty="0" err="1" smtClean="0"/>
              <a:t>Подвысоцкий</a:t>
            </a:r>
            <a:r>
              <a:rPr lang="ru-RU" dirty="0" smtClean="0"/>
              <a:t> А. Словарь областного архангельского наречия в его бытовом и этнографическом применении. СПб., 1885. </a:t>
            </a:r>
          </a:p>
          <a:p>
            <a:r>
              <a:rPr lang="ru-RU" dirty="0" smtClean="0"/>
              <a:t>Якушкин Е. И. Материалы для словаря народного языка в Ярославской губернии. Ярославль, 1896. </a:t>
            </a:r>
          </a:p>
          <a:p>
            <a:r>
              <a:rPr lang="ru-RU" dirty="0" err="1" smtClean="0"/>
              <a:t>Куликовский</a:t>
            </a:r>
            <a:r>
              <a:rPr lang="ru-RU" dirty="0" smtClean="0"/>
              <a:t> Г. И. Словарь областного </a:t>
            </a:r>
            <a:r>
              <a:rPr lang="ru-RU" dirty="0" err="1" smtClean="0"/>
              <a:t>олонецкого</a:t>
            </a:r>
            <a:r>
              <a:rPr lang="ru-RU" dirty="0" smtClean="0"/>
              <a:t> наречия в его бытовом и этнографическом применении. СПб., 1898. </a:t>
            </a:r>
          </a:p>
          <a:p>
            <a:r>
              <a:rPr lang="ru-RU" dirty="0" err="1" smtClean="0"/>
              <a:t>Симони</a:t>
            </a:r>
            <a:r>
              <a:rPr lang="ru-RU" dirty="0" smtClean="0"/>
              <a:t> П. К. Живая старина. М., 1899. </a:t>
            </a:r>
          </a:p>
          <a:p>
            <a:r>
              <a:rPr lang="ru-RU" dirty="0" smtClean="0"/>
              <a:t>Сахаров А. И. Язык крестьян Ильинской волости, Болховского уезда, Орловской губернии. СПб., 1900. 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6425" cy="2664296"/>
          </a:xfrm>
        </p:spPr>
        <p:txBody>
          <a:bodyPr/>
          <a:lstStyle/>
          <a:p>
            <a:pPr algn="ctr"/>
            <a:r>
              <a:rPr lang="ru-RU" sz="4800" dirty="0" smtClean="0"/>
              <a:t>СПАСИБО</a:t>
            </a:r>
            <a:br>
              <a:rPr lang="ru-RU" sz="4800" dirty="0" smtClean="0"/>
            </a:br>
            <a:r>
              <a:rPr lang="ru-RU" sz="4800" dirty="0" smtClean="0"/>
              <a:t>ЗА</a:t>
            </a:r>
            <a:br>
              <a:rPr lang="ru-RU" sz="4800" dirty="0" smtClean="0"/>
            </a:br>
            <a:r>
              <a:rPr lang="ru-RU" sz="4800" dirty="0" smtClean="0"/>
              <a:t>ВНИМАНИЕ!!!</a:t>
            </a:r>
            <a:endParaRPr lang="ru-RU" sz="4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024599"/>
          </a:xfrm>
        </p:spPr>
        <p:txBody>
          <a:bodyPr/>
          <a:lstStyle/>
          <a:p>
            <a:r>
              <a:rPr lang="ru-RU" dirty="0" smtClean="0"/>
              <a:t>Диалекты появляются каждый день, а вы задумывались, что все слова когда-то были тоже диалектами, но позже они вошли в нашу жизнь и стали словами с каким - либо смыслом и вскоре, я думаю, все эти слова станут обычными для нас. Многие диалектизмы Челябинской области стали уже какими – либо словами со смыслом, и теперь они уже не диалектизмы, но это уже не относится к моему докладу.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Диалектизм — более узкие термины традиционной стилистики: «вульгаризм», «провинциализм» и другие, и обозначающий слово или выражение всякого диалекта, для территориального или социального, введенное в литературный язык.</a:t>
            </a:r>
            <a:endParaRPr lang="ru-RU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из истории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История возникновения</a:t>
            </a:r>
          </a:p>
          <a:p>
            <a:pPr algn="ctr"/>
            <a:r>
              <a:rPr lang="ru-RU" dirty="0" smtClean="0"/>
              <a:t>Среди лингвистических дисциплин диалектология — одна из позднейших по времени создания. Правда, факт диалектического дробления языка осознан уже античной стилистикой и грамматикой,[неоднозначная ссылка] создающими ряд терминов для обозначения нарочитого и ненамеренного внесения диалектизмов в литературный язык (варваризм, вульгаризм, солецизм, провинциализм и т. д.), но вплоть до XIX века диалектические явления рассматриваются лишь как известные отклонения от «принятых» языковых норм — отклонения, подлежащие устранению как ошибки.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из истории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Только романтической философии начала XIX века удается обосновать самостоятельность и </a:t>
            </a:r>
            <a:r>
              <a:rPr lang="ru-RU" dirty="0" err="1" smtClean="0"/>
              <a:t>самоценность</a:t>
            </a:r>
            <a:r>
              <a:rPr lang="ru-RU" dirty="0" smtClean="0"/>
              <a:t> устных диалектов как «языков народных»; усиление же интереса к изучению диалектов, наблюдаемое во второй половине XIX века, как кажется, в значительной степени связано с своеобразным народничеством младограмматиков, пытавшихся найти в «народных говорах» ненарушенную «чистоту» языкового развития в отличие от «искажаемого» письменной традицией и эстетическими факторами языка литературного. С 1870-ми гг. и связано начало сбора и разработки диалектологических материалов, повлекших за собой коренной пересмотр основных понятий и методов этой лингвистической дисциплины: понятий диалекта, диалектической границы и диалектического развития.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60648"/>
            <a:ext cx="6316662" cy="1143000"/>
          </a:xfrm>
        </p:spPr>
        <p:txBody>
          <a:bodyPr/>
          <a:lstStyle/>
          <a:p>
            <a:r>
              <a:rPr lang="ru-RU" dirty="0" smtClean="0"/>
              <a:t>Немного из истории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А именно: уточнение методов наблюдения (введение метода изоглосс) привело к решительному отказу от представления о диалекте как замкнутой, географически точно фиксируемой языковой единице, характеризуемой рядом лингвистических явлений, неизвестных смежным диалектам, и переживающей на всем пространстве своего распространения и во всем своем словарном составе одни и те же изменения, которые могут быть выражены определёнными «фонетическими законами».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/>
          <a:lstStyle/>
          <a:p>
            <a:pPr algn="ctr"/>
            <a:r>
              <a:rPr lang="ru-RU" dirty="0" smtClean="0"/>
              <a:t>Известно, что на Урале издавна был особый говор. </a:t>
            </a:r>
          </a:p>
          <a:p>
            <a:pPr algn="ctr"/>
            <a:r>
              <a:rPr lang="ru-RU" dirty="0" smtClean="0"/>
              <a:t>И сегодня речь </a:t>
            </a:r>
            <a:r>
              <a:rPr lang="ru-RU" dirty="0" err="1" smtClean="0"/>
              <a:t>челябинца</a:t>
            </a:r>
            <a:r>
              <a:rPr lang="ru-RU" dirty="0" smtClean="0"/>
              <a:t> отличают такие особые словечки, как </a:t>
            </a:r>
            <a:r>
              <a:rPr lang="ru-RU" dirty="0" err="1" smtClean="0"/>
              <a:t>кралька</a:t>
            </a:r>
            <a:r>
              <a:rPr lang="ru-RU" dirty="0" smtClean="0"/>
              <a:t> ("колечко"), </a:t>
            </a:r>
            <a:r>
              <a:rPr lang="ru-RU" dirty="0" err="1" smtClean="0"/>
              <a:t>обремкаться</a:t>
            </a:r>
            <a:r>
              <a:rPr lang="ru-RU" dirty="0" smtClean="0"/>
              <a:t> ("обтрепаться по краям"), баши ("игра в салочки"), </a:t>
            </a:r>
            <a:r>
              <a:rPr lang="ru-RU" dirty="0" err="1" smtClean="0"/>
              <a:t>забашать</a:t>
            </a:r>
            <a:r>
              <a:rPr lang="ru-RU" dirty="0" smtClean="0"/>
              <a:t> ("осалить"), гамаши (в значении "рейтузы"), грибница ("грибной суп"), </a:t>
            </a:r>
            <a:r>
              <a:rPr lang="ru-RU" dirty="0" err="1" smtClean="0"/>
              <a:t>горошница</a:t>
            </a:r>
            <a:r>
              <a:rPr lang="ru-RU" dirty="0" smtClean="0"/>
              <a:t> ("гороховая каша"), </a:t>
            </a:r>
            <a:r>
              <a:rPr lang="ru-RU" dirty="0" err="1" smtClean="0"/>
              <a:t>притёс</a:t>
            </a:r>
            <a:r>
              <a:rPr lang="ru-RU" dirty="0" smtClean="0"/>
              <a:t> "береговой утёс", </a:t>
            </a:r>
            <a:r>
              <a:rPr lang="ru-RU" dirty="0" err="1" smtClean="0"/>
              <a:t>пикан</a:t>
            </a:r>
            <a:r>
              <a:rPr lang="ru-RU" dirty="0" smtClean="0"/>
              <a:t> "растение </a:t>
            </a:r>
            <a:r>
              <a:rPr lang="ru-RU" dirty="0" err="1" smtClean="0"/>
              <a:t>борщевник</a:t>
            </a:r>
            <a:r>
              <a:rPr lang="ru-RU" dirty="0" smtClean="0"/>
              <a:t>"...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725144"/>
            <a:ext cx="5486400" cy="1447056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Н.М. </a:t>
            </a:r>
            <a:r>
              <a:rPr lang="ru-RU" sz="2000" b="1" i="1" dirty="0" err="1" smtClean="0"/>
              <a:t>Малеча</a:t>
            </a:r>
            <a:r>
              <a:rPr lang="ru-RU" sz="2000" b="1" i="1" dirty="0" smtClean="0"/>
              <a:t> не случайно назвал речь уральцев говором (то есть не отдельным языком, а диалектом).</a:t>
            </a:r>
            <a:endParaRPr lang="ru-RU" sz="2000" b="1" i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56384" cy="477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038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Во введении к словарю он писал: «Диалект уральских казаков сложился в первой половине 19-го столетия. Он среднерусского типа… Можно сказать, что до Октябрьской революции 1917 года на Урале безраздельно господствовала диалектная речь. С 1919 по 1953 годы — двуязычие (литературная и диалектная речь), а с момента освоения целины (1954 г.) в речи уральцев, по-видимому, значительно преобладает литературный тип общенародного языка».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0"/>
            <a:ext cx="4572000" cy="472514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Для уральцев характерным было вольное обращение со словами. Например, намеренная перестановка звуков — произносили «</a:t>
            </a:r>
            <a:r>
              <a:rPr lang="ru-RU" dirty="0" err="1" smtClean="0"/>
              <a:t>гыльди</a:t>
            </a:r>
            <a:r>
              <a:rPr lang="ru-RU" dirty="0" smtClean="0"/>
              <a:t>» вместо гляди, «гнила» — вместо глина. Искажение слов – «</a:t>
            </a:r>
            <a:r>
              <a:rPr lang="ru-RU" dirty="0" err="1" smtClean="0"/>
              <a:t>сухей</a:t>
            </a:r>
            <a:r>
              <a:rPr lang="ru-RU" dirty="0" smtClean="0"/>
              <a:t>» дрова, «</a:t>
            </a:r>
            <a:r>
              <a:rPr lang="ru-RU" dirty="0" err="1" smtClean="0"/>
              <a:t>игурцы</a:t>
            </a:r>
            <a:r>
              <a:rPr lang="ru-RU" dirty="0" smtClean="0"/>
              <a:t>», «</a:t>
            </a:r>
            <a:r>
              <a:rPr lang="ru-RU" dirty="0" err="1" smtClean="0"/>
              <a:t>скусный</a:t>
            </a:r>
            <a:r>
              <a:rPr lang="ru-RU" dirty="0" smtClean="0"/>
              <a:t>». Даже полная замена значений слов – «варка» по-уральски рыбья голова, «чудо» значит много, «шут» — это черт.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zywy zolt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templet-201302151543</Template>
  <TotalTime>123</TotalTime>
  <Words>1297</Words>
  <Application>Microsoft Office PowerPoint</Application>
  <PresentationFormat>Экран (4:3)</PresentationFormat>
  <Paragraphs>63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zywy zolty</vt:lpstr>
      <vt:lpstr>1_Default Design</vt:lpstr>
      <vt:lpstr>Диалектизмы в Южном Урале.</vt:lpstr>
      <vt:lpstr>Слайд 2</vt:lpstr>
      <vt:lpstr>Слайд 3</vt:lpstr>
      <vt:lpstr>Немного из истории </vt:lpstr>
      <vt:lpstr>Немного из истории </vt:lpstr>
      <vt:lpstr>Немного из истории </vt:lpstr>
      <vt:lpstr>Слайд 7</vt:lpstr>
      <vt:lpstr>Слайд 8</vt:lpstr>
      <vt:lpstr>Слайд 9</vt:lpstr>
      <vt:lpstr>Слайд 10</vt:lpstr>
      <vt:lpstr>Слайд 11</vt:lpstr>
      <vt:lpstr>Слайд 12</vt:lpstr>
      <vt:lpstr>ОПРОС</vt:lpstr>
      <vt:lpstr>Словари о диалектизмах Южного Урала.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Диалектизмы в уральской городской речи</dc:title>
  <dc:creator>ANDREY</dc:creator>
  <cp:lastModifiedBy>Komp-1234</cp:lastModifiedBy>
  <cp:revision>18</cp:revision>
  <dcterms:created xsi:type="dcterms:W3CDTF">2014-04-14T10:45:03Z</dcterms:created>
  <dcterms:modified xsi:type="dcterms:W3CDTF">2014-09-29T05:47:07Z</dcterms:modified>
</cp:coreProperties>
</file>