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D4BF9A-B6CC-44AB-82D1-1A1FA019ACA2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72687-BE3A-4B53-86EF-45B3C1C12A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219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72687-BE3A-4B53-86EF-45B3C1C12A0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42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395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741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869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90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1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490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751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3157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27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00959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265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0A83C-0419-4D9F-AA5B-C29E2A8EFF65}" type="datetimeFigureOut">
              <a:rPr lang="ru-RU" smtClean="0"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4A242-4FA3-4EB1-A2C4-CDEB7E21E4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19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04664"/>
            <a:ext cx="56296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«Лунные котики»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User\AppData\Local\Temp\7zE0C0BDFAC\IMG_33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6426200" cy="5016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8877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AppData\Local\Temp\7zE0C05B80D\IMG_329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6444208" cy="4635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2598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AppData\Local\Temp\7zE0C08D77E\IMG_329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6336"/>
            <a:ext cx="4572000" cy="33319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AppData\Local\Temp\7zE0C013D5E\IMG_329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677" y="2996952"/>
            <a:ext cx="5069323" cy="3996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969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AppData\Local\Temp\7zE0C0B5ECE\IMG_32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715258" cy="3562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AppData\Local\Temp\7zE0C0A1F0F\IMG_32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996952"/>
            <a:ext cx="5201989" cy="3895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9764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AppData\Local\Temp\7zE0C0453AF\IMG_3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968552" cy="36904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User\AppData\Local\Temp\7zE0C0419FF\IMG_33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780928"/>
            <a:ext cx="4927526" cy="3864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026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Users\User\AppData\Local\Temp\7zE0C034D50\IMG_33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904" y="188641"/>
            <a:ext cx="527719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er\AppData\Local\Temp\7zE0C0C5190\IMG_33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80928"/>
            <a:ext cx="4925797" cy="39604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519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AppData\Local\Temp\7zE0C0F2031\IMG_33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333" y="913619"/>
            <a:ext cx="6487269" cy="51447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43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AppData\Local\Temp\7zE0C0B0B71\IMG_33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939185" cy="5760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4950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Application>Microsoft Office PowerPoint</Application>
  <PresentationFormat>Экран (4:3)</PresentationFormat>
  <Paragraphs>2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Асус</cp:lastModifiedBy>
  <cp:revision>1</cp:revision>
  <dcterms:created xsi:type="dcterms:W3CDTF">2019-08-13T16:38:02Z</dcterms:created>
  <dcterms:modified xsi:type="dcterms:W3CDTF">2019-10-23T18:05:16Z</dcterms:modified>
</cp:coreProperties>
</file>