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383B5-24B0-42E9-8716-FD27713FDF87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83B10C-03CF-47FB-B3F4-FF058B9E627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3B10C-03CF-47FB-B3F4-FF058B9E6278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14F6-064A-4C7F-99D7-D39B3D5E68D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14F6-064A-4C7F-99D7-D39B3D5E68D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14F6-064A-4C7F-99D7-D39B3D5E68D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14F6-064A-4C7F-99D7-D39B3D5E68D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14F6-064A-4C7F-99D7-D39B3D5E68D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14F6-064A-4C7F-99D7-D39B3D5E68D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14F6-064A-4C7F-99D7-D39B3D5E68D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14F6-064A-4C7F-99D7-D39B3D5E68D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14F6-064A-4C7F-99D7-D39B3D5E68D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14F6-064A-4C7F-99D7-D39B3D5E68D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D14F6-064A-4C7F-99D7-D39B3D5E68D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D14F6-064A-4C7F-99D7-D39B3D5E68D9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6C643-1312-410D-9331-5AC153005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Конспект занятия по ПДД в первой младшей группе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«Красный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желтый, зеленый».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закреплять знания детей о работе светофора, знания правил перехода улицы;   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Наглядное пособие: 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-макет светофора; 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-знак «Пешеходный переход».  </a:t>
            </a:r>
          </a:p>
          <a:p>
            <a:pPr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Организационная часть. 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Здравствуйте, ребята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Ребята вы уже научились играть с машинами, водить их. Шоферы, и взрослые, и дети  должны знать правила дорожного движения, чтобы на дорогах не было  аварий. Ребята, скажите мне, какой знак помогает нам переходить через улицу?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Отгадайте загадку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Что за «зебра» на дороге?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Все стоят, разинув рот,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Ждут, когда мигнёт зелёный.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Значит, это - ...	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(Переход)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617443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"/>
            <a:ext cx="903649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Что за знак такой висит?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- «Стоп!» - машинам он велит. -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Переход, идите смело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По полоскам черно-белым.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(Пешеходный переход)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Ребята, для чего нужен светофор?  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- Он смотрит за движением машин на дорогах, за людьми, чтобы на дорогах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не было аварий. 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Отгадайте загадки.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1.Красным глазом засияет –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Нам идти не разрешает,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зелёный глаз зажжёт –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Иди смело, пешеход!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(светофор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Федот\Desktop\Новая папка (2)\IMG-0ba04ad85a1b61b4a8934065216a5b80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748" y="3006187"/>
            <a:ext cx="3419871" cy="3861049"/>
          </a:xfrm>
          <a:prstGeom prst="rect">
            <a:avLst/>
          </a:prstGeom>
          <a:noFill/>
        </p:spPr>
      </p:pic>
      <p:pic>
        <p:nvPicPr>
          <p:cNvPr id="7" name="Picture 2" descr="C:\Users\Федот\Desktop\Новая папка (2)\IMG-28cd6eced3eb90772df34e3e4a4bfe56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2969" y="2996952"/>
            <a:ext cx="3707904" cy="3861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8847"/>
            <a:ext cx="608416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2.С краю шумной мостовой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Встал трёхглазый Постовой.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На машины смотрит строго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Повинуется дорога.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Молодцы! Сегодня вы познакомились со знаком Светофор. 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Практическая часть. 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Давайте, ребята, сделаем  нарисуем светофоры на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бумаги и подарим их родителям. 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(дети рисуют светофоры) 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-Спасибо, ребята.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400" dirty="0"/>
          </a:p>
        </p:txBody>
      </p:sp>
      <p:pic>
        <p:nvPicPr>
          <p:cNvPr id="4" name="Picture 2" descr="C:\Users\Федот\Desktop\Новая папка (2)\IMG-9dd65e03f528c8e90b1bbc4c358dfbb9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132856"/>
            <a:ext cx="4572000" cy="4725144"/>
          </a:xfrm>
          <a:prstGeom prst="rect">
            <a:avLst/>
          </a:prstGeom>
          <a:noFill/>
        </p:spPr>
      </p:pic>
      <p:pic>
        <p:nvPicPr>
          <p:cNvPr id="5" name="Picture 2" descr="C:\Users\Федот\Desktop\Новая папка (2)\IMG-b1ea230bbefbc122957a7b4660c81dad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225964"/>
            <a:ext cx="4211960" cy="46320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260648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Закрепление. 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Заведу мою машину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(поворот кистями руки в кулак, как будто заводим машину)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Би-би-би,налью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бензина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(три раза хлопнуть в ладоши и одновременно топать)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Крепко-крепко руль держу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(имитировать движения водителя)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педаль ногою жму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(топать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правой ногой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C:\Users\Федот\Desktop\Новая папка (2)\IMG-b98f223eef5d08d12f24036506d40cc0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0465" y="2382982"/>
            <a:ext cx="6249353" cy="4229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</TotalTime>
  <Words>199</Words>
  <Application>Microsoft Office PowerPoint</Application>
  <PresentationFormat>Экран (4:3)</PresentationFormat>
  <Paragraphs>57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Конспект занятия по ПДД в первой младшей группе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</dc:creator>
  <cp:lastModifiedBy>Федот</cp:lastModifiedBy>
  <cp:revision>21</cp:revision>
  <dcterms:created xsi:type="dcterms:W3CDTF">2019-04-20T04:58:29Z</dcterms:created>
  <dcterms:modified xsi:type="dcterms:W3CDTF">2019-09-23T13:03:52Z</dcterms:modified>
</cp:coreProperties>
</file>