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89" r:id="rId4"/>
    <p:sldId id="290" r:id="rId5"/>
    <p:sldId id="263" r:id="rId6"/>
    <p:sldId id="293" r:id="rId7"/>
    <p:sldId id="294" r:id="rId8"/>
    <p:sldId id="296" r:id="rId9"/>
    <p:sldId id="292" r:id="rId10"/>
    <p:sldId id="299" r:id="rId11"/>
    <p:sldId id="300" r:id="rId12"/>
    <p:sldId id="301" r:id="rId13"/>
    <p:sldId id="303" r:id="rId14"/>
    <p:sldId id="302" r:id="rId15"/>
    <p:sldId id="305" r:id="rId16"/>
    <p:sldId id="28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ina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0000CC"/>
    <a:srgbClr val="5C5C5C"/>
    <a:srgbClr val="99FF33"/>
    <a:srgbClr val="71FFB1"/>
    <a:srgbClr val="5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2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49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EAE60D-11E7-4207-8B40-F1273BDE7E6A}" type="datetimeFigureOut">
              <a:rPr lang="ru-RU" smtClean="0"/>
              <a:pPr/>
              <a:t>25.08.2020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4A1D3-8507-4CE2-87AD-0AF7E40F738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0141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4A1D3-8507-4CE2-87AD-0AF7E40F7382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CC6D-0F2F-49E2-8E61-6AEB0C00D9D7}" type="datetimeFigureOut">
              <a:rPr lang="ru-RU" smtClean="0"/>
              <a:pPr/>
              <a:t>25.08.2020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4BB2-8564-4894-B7F5-6776615053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CC6D-0F2F-49E2-8E61-6AEB0C00D9D7}" type="datetimeFigureOut">
              <a:rPr lang="ru-RU" smtClean="0"/>
              <a:pPr/>
              <a:t>25.08.2020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4BB2-8564-4894-B7F5-6776615053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CC6D-0F2F-49E2-8E61-6AEB0C00D9D7}" type="datetimeFigureOut">
              <a:rPr lang="ru-RU" smtClean="0"/>
              <a:pPr/>
              <a:t>25.08.2020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4BB2-8564-4894-B7F5-6776615053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CC6D-0F2F-49E2-8E61-6AEB0C00D9D7}" type="datetimeFigureOut">
              <a:rPr lang="ru-RU" smtClean="0"/>
              <a:pPr/>
              <a:t>25.08.2020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4BB2-8564-4894-B7F5-6776615053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CC6D-0F2F-49E2-8E61-6AEB0C00D9D7}" type="datetimeFigureOut">
              <a:rPr lang="ru-RU" smtClean="0"/>
              <a:pPr/>
              <a:t>25.08.2020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4BB2-8564-4894-B7F5-6776615053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CC6D-0F2F-49E2-8E61-6AEB0C00D9D7}" type="datetimeFigureOut">
              <a:rPr lang="ru-RU" smtClean="0"/>
              <a:pPr/>
              <a:t>25.08.2020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4BB2-8564-4894-B7F5-6776615053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CC6D-0F2F-49E2-8E61-6AEB0C00D9D7}" type="datetimeFigureOut">
              <a:rPr lang="ru-RU" smtClean="0"/>
              <a:pPr/>
              <a:t>25.08.2020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4BB2-8564-4894-B7F5-6776615053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CC6D-0F2F-49E2-8E61-6AEB0C00D9D7}" type="datetimeFigureOut">
              <a:rPr lang="ru-RU" smtClean="0"/>
              <a:pPr/>
              <a:t>25.08.2020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4BB2-8564-4894-B7F5-6776615053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CC6D-0F2F-49E2-8E61-6AEB0C00D9D7}" type="datetimeFigureOut">
              <a:rPr lang="ru-RU" smtClean="0"/>
              <a:pPr/>
              <a:t>25.08.2020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4BB2-8564-4894-B7F5-6776615053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CC6D-0F2F-49E2-8E61-6AEB0C00D9D7}" type="datetimeFigureOut">
              <a:rPr lang="ru-RU" smtClean="0"/>
              <a:pPr/>
              <a:t>25.08.2020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4BB2-8564-4894-B7F5-6776615053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BCC6D-0F2F-49E2-8E61-6AEB0C00D9D7}" type="datetimeFigureOut">
              <a:rPr lang="ru-RU" smtClean="0"/>
              <a:pPr/>
              <a:t>25.08.2020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A4BB2-8564-4894-B7F5-6776615053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33">
            <a:alpha val="4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BBCC6D-0F2F-49E2-8E61-6AEB0C00D9D7}" type="datetimeFigureOut">
              <a:rPr lang="ru-RU" smtClean="0"/>
              <a:pPr/>
              <a:t>25.08.2020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A4BB2-8564-4894-B7F5-67766150538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6120680"/>
          </a:xfrm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LET’S HAVE FUN REVISING SPOTLIGHT 3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ДАВАЙТЕ ВСПОМНИМ, ЧТО МЫ УЗНАЛИ</a:t>
            </a:r>
            <a:br>
              <a:rPr lang="ru-RU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В ПРОШЛОМ ГОДУ</a:t>
            </a:r>
            <a:endParaRPr lang="ru-RU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ln w="28575">
            <a:solidFill>
              <a:srgbClr val="CC3300"/>
            </a:solidFill>
          </a:ln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ITC Avant Garde Gothic" pitchFamily="34" charset="0"/>
              </a:rPr>
              <a:t>FURRY FRIENDS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26631" name="AutoShape 7" descr="data:image/jpeg;base64,/9j/4AAQSkZJRgABAQAAAQABAAD/2wCEAAkGBhQSERQUExQUFRQVFBcXGRYYFxQXGBcYGBcXGBcYHR0YHCYgFxojHBQUHy8gIycpLCwsFR4xNTAqNSYrLCkBCQoKDgwOGg8PGiwkHyEpKSkpKiksKSwsLCksKSwpKSksLCwpLCwpLCksKSwsLCwsLCkpLCwpLCwpLCwsLCwsLP/AABEIALcBEwMBIgACEQEDEQH/xAAcAAABBQEBAQAAAAAAAAAAAAAEAAIDBQYBBwj/xABFEAABAwEEBwYDBQUGBwEBAAABAAIRAwQSITEFBkFRYXGREyKBobHwMsHRBxRCUuEVYnKC8RYjM0OSwiQ0Y3OistIlF//EABsBAAIDAQEBAAAAAAAAAAAAAAECAAMEBQYH/8QAMREAAgEDAwQBAgUDBQEAAAAAAAECAxEhBBIxBRNBUSIUcUJhgZGhFTJSFlOx8PEG/9oADAMBAAIRAxEAPwCqC6mSuyuufPrDkpTLyRKhLHS5cLlxObQcch5hVSqwh/c0jVT0tWorwi3+g0uTS5Smwv3TyMq00bo2g3/mnlkkBoBAJJzkwYjDBZauupQWHdnR03R69WVpRcV7aAdG6Kq2hxbSbeIEk4ADmSrfTGqrKNMRVmsIlji0TP5duHjtVlQZ93Bp2aqOzcZLiLzwThmIGUQuvcCQ53feABecBMDw59Vy63U5X+J6DT9CpRjaeb+TMUdBvOZ6CUdR1daPjvHd3g35FW7rRxgKNz1il1GvLydCn0bSQ/Df7nKOhbI1gaabqjoxc55GPANyCq6mrFPY94/0n5Yq1CUKv66v/kXvpelatsRXnVyhH+aDGYc0474LfKUZZbBZWUwx9nvmIL7xvHeRiI5DgpQ1K6p9bXfMgrpumjxBGf0xq4GkGhUFQOxuYBzNoBOAdukKuGiKv5PNv1WvdQBwVppPVUUqN8VJIiQRAM7lsh1Gu43STsc+r0XSuWW1f0effsmrE3RyvNnpKjbZHyBccTuDSSei0z6ZGan0ZpN9nqh7A1wODmnAkHcdhyzT0+rTv8kiqr/89St8JO/6GPOGeBCcCtDrNWbaa7qoYWSANkmBmYw39FSVrGW4kHxEeoXQh1Ki+Tj1eg6mL+NmvuRgp4V1ZrFYuwBfVd2pEm6ZundEYwqN1RownHp5Z+Ss/qFEo/oWr5sv3HhaGzPu2Rx3t9XKgbTwn6j1Vrarez7m5oMuDW4RuklZ9TqqVWKUX5Oh0vp1fTVZSqRsrHkFfTVbtHEVX/EfxHepKetFoH+ZPNrT6hVjgmprHSNTR1hebNUe9lFx7RjADTaAcHOMgROSC/b9I/HY6B/hL2ehKFqmLJTH5qr3f6WtaPUqtQSQbl63SFiPxWao3+CqT/7BWtT7l90aJtDKb6rnDBjnXmtAx/dxWOAVrpju0rMzdSv+NRxPpCDQUw0aMsLvhtjm/wAdF3+0ro1You+C3Wc/xX2eqzkpSjZ+ybvyNIdSXbLTZDx7YfRJVNm0PUe0OaJBnyMfJJLn2G/5HpIKQXJXJXZPnw5NvLjnQh6dWSufrtS6UdseWd7o/T1qJ76i+K/llixTsKEpuU4cvNTk27s99CMYqyWAntFK2k10Xmg/EMQDgREY+KEaUfRVTwWWHUrO1vwC7t7stx2/CQicTEnqAmNKitNohpKTLG2k468k4PWat9aqKjalI43O8w5OAg+BEnFWFh022pn3XjNpzH1CZwxdC+bFwHp7XIRtTBarVqzUTRL6jWky6S6CAB6I06fcdhKk9iuUbXLsple1UnPcaRmneN07COG8TOKTSq2rOw6zkdUpBwIORwTzVqvaxlSpfYz4RdgkjIuM94jZgN+aUqG0Pd+EtEZy0ugbwJHmipNYXkDSfJM9kqCpZQuNo18P72mdsupm64bIuuBaeqJo1HZVGBp3g3mniDmORx5oNWDcDpt7N7XhnaXTNzDHr1V7b9YKFrstRjwadQMkB7S1weMrs/FMbCcCg6lFpzAPgEypA4AKyFZwTXsrnTUmn6M7otrW1JrUu1YcIBOBJzgeOaWmdHAVP+GkMcJxDu6drSRCu6lnY/EtaSN7R65jqohZmDIOZycSPCSQp3MDbcmZbo6s3O7zLXH6BT070QcTvgD5q3tFJ4xADxw7j/8A5d5KsrNZUMGQ4bDLXDjG0ccQjuuMlYzms2qwrNL6TYqjGBHf4R+bisBXsrmOuvaWncRBXrdCjdwLnHoV3SWjKddl2o28Nh2t4g7Fso6vtrbLKMlbSqfyjhnl+khFKzt/6Zd/qefoFXK81osfZ1gzGG02NBykAYnrKpoC6sZJpNHLlFxdmca2TG9Wesrv+Ic0ZMaxn+loB85UehKAfaKTdhe2eQMnyCg0jXD6tR+Pee49SSjfILYBV0Lqlsdnv1GMGbnBvUgIinpOgRTpWakx0B1wE/zd7/cksZrJpA/eqoYTda64OTAG/wC1JZ+23m5o3pYsbclcLkxxTC5d4+eqI21VMOagpVEy2VMQom1l5zWXdVnvelxUNNG3/clpTrImnUVXSqomlXXPlE7MZFoxyJpukYbEFSrgohoODm5jZsO9pVLReiZ9pwO8e/RDW+t/dTvcPVK0Y94ZOEHhu+iGrPmkzjUCCQbk1ixqx+Vhnxuj5FT6PswLnOgdwXQY359BHVB2KtHbv3vuD+WfmfJWtKldY1gzOJ4bXHzhSWCLKO2dpJwwz99SEwWY1GEX3Bt7v057t7fhmDgURZ/jgZBsDqPoEqRiu9u9jT0JH0S3a4I0c7HC6DGGEfhjLzVjZ6naU2u2kYjcdvmhbM2QT+byaMvmnUDdiPhcXeBvGErAwhtS66DkUrQIM+4UNsdh76p1G1h4g5jzCBDtmr4AY7RCIFpO9BCmWuIzGYKkbUgwUGEJa9NqGRBUZK6HSoA4HwF1z8EwlMJRCccYy6fRCWqi1+YndvB4HYinFROaosEK2pZzvnccj/VRffQDD4BmJyRldA2inIyB54yNx3p1+ZGOrWGlVI7Voc2cyASAc/r4Ii0fZJZqmNN7f5SR8yFX0QWRdksOzMt4cRhkmVapa6WmJxww55Lp6D5y7d/scbqlTsQVXbfNmPZ9kj6L79MudDXAYtOJaROzKVmLb9l9pZlB5hzfkQtjZtYq7fhqO5EyPOVaWfXmsPjDHDiCP08l1XQqLhnFh1ShLEk0eRWjU+1M/wAon+Eg/OVLq7o2oy0sdUpvaKYdUN5pHwNJ28YXtLNcKL/8SiDvIun6FTtrWCrh8BPAt/RVSVRLKNlPUUJv4yPnarXvOJOZJJ5kykvor+y1idjfpmeNNJVdz8jRaH+R50XKNz0nOUVRy7dzw8Yg9tOCAFp9Qi670JR0cah7u0xAxcTOQGcrk6ulneeo6ZX+HbfjgIFsRNG0rT6N+x6s6mHPqim45MLb0fxGRjwCFt/2YWyliwMqj903T0d9Vz5UzsRr5BKFcHmjadYjEHrkeBVLV0fXo/4lGswztY/HkQCD1UlO3kfECPA+hWaVNmyFeLLt9cEHjgRuds98kJeFyj/3CfABx9AoxVvCWboLcct45Zwo3PkNG7tf/QN/3quMbMucrjtF1J7MHL4jzcbxPotEHZ8cz8lQ2IQJ4ADp76q4suMDf6KuecjxDKTcW+KGtz7r5Gdx48YDvkVMauI5/NCaVEiRm0jxkR8ykXIwTRqm6SMSwMMbxE/VS2S1B4cBmxxMbYOIPmUBZbWQWmYa9oEx8Lm5A8M097335utDxtGEj5jgo0C9yxLwWlDkSms0hvbC66uELBJqdoMQeUrpqhBVLQo+3RsQsRWT21VWC14Tz9UhbRkSATkFNpCzNcKN1ZAGrxT6Tpz97kbEuGmuFDXqgZ4ncuNpOIJDXdCfQKttFtZTM1XBo4yioN8AckuSW01oxKBqWob5VHX07Te8kOETheIHrkrGnZKjmX2ND2x+BzHno0z5K7syXKKe9F8MLpWjZvRlHRJrMc5vxMIw3yMfl1WbFqunx3HPdwW41Xbg5290DwGPqFXvlQkpw5KdTGNejKEkZd1MtJBEEZhOatfrVoYOYajB32wTG1v1GCxzXL0+k1cdRDcsPyjwer0cqE7PjwycBEUgoWlTNcr5O5TGNiUe8ElAXlcVZZcpnOQ9RyleUPUK0spggeq9br7JtBtc59pdiWm4wbAYlzucEAbpKwTxJA3r0/Ut/wB0szBWIYKrnPbeMEgx4bJjcQufqqqj8fZ3NHRe3ueD0EVlOyoFnBp+gM61OP4m/Vc/tZQ2Pnk130XN7hsc4rlmlDgmVKDXZtaeYB9Vmn66UhkHnZkB6nDog6uvRkhjGjcSSZ6Ql7qKpaqnHyX1p1ZsjpL6LBviWjxAIC801vsNGhXu2c9wtJiSQ0nMAnMdxvVW9u1kc8S92G7YOQyWO0nbhUc4ySWkZ54gqqUt3BbotY6lbalixNRfl797FYWetAJnh1VLSrooWmRhvPkqJRPRxkXQqSyc4XKjXG+AYIhwjaJcCPIKpo2rG7MTh4/RF07a4ggAGo0CRMSATDhzn1Cr2ssUh1OZInMnrhIT/vDgIJQLrcXzGBziIKhNp3o7bg3WLJ1oO1RutEKvNoJMKzoaBtD8blxu95DRlxxPRMoAc0RU6klJ9RWzNWLkdrWYMMmhzjtymAuCjQbF1rqhnG845bcGx6lNsYvdQFZ9HvqNbdEnvHgMcCTsCksuiKBqHtKj3vESWENYNt0SCSOKjtumxTpvaxrabCZdBOPMuKzVfW+nRabhvvcfw5DxyVtOk3wUVKnvB6HSbZ2AQyThi916OMYBDW7WtrO6wtYM3OAaLrRmZAwJXllo1zqvwYAD+Ym8ee5TaF0DWtjodUddOPeOfhktKobcywUqpvdo5C9ZNeK9qf2dC+KeQiS530CDs+q9XA1KbzI/FOC1I0TTsVam5t1wYHh4O2SAXTwMHDZK3d9nZ3vwvaHDkQIGCs32Voosjp7v5PJ4fpTQ7qZxZHkOin0TbHUx3SRlty4rS68G6QQcDOHRZOzG6MfxFPfdHJRVgqc7I3NntHbsA7HtHAR2jsHAkYEukEDngtroGyBtBzGw67+IY3nx3vMxHBef6q2Z1oe2nixhaKkgyXAPukfunMcFutV6P3eo6hsiWk7YGPjmuRqrXsHuYsaItEMjENifIfVeda2WRlmrVDIDAZ5TkMNs7OS3trtraUF0w54aIE57TuAj0VZrhoGlXstV0Q4MMOG3Iid5nbmqNNqHQqqS4fJVUoRrwdOX6fc86o6apHKo3xkeqMFoBGBB5GfRedurlpIcMQYMcFf6P0exlQCs91N1wPuXXFwaQHNJxDSCCDF4Zhepdeyu0cZ9L3O0ZfuaM2tJaGwWd5ptLatO6RIlgmDiPxH1SWF9Uinbb/Jt/wBOy/3F+xinlD1FM9QVF3GeYgE6taM+826jSM3MXvja1uJHjEeK9X1h0X2tMtjLKNkZR6LFfZbZptNap+WiG/6ng/7V6eAvK9RqPv29HrtFFOgjxq0MdReWPwOzZPkpm2zDFw8SPFeuVdF0qnxsa7m0H1XKegaAypUx/Iz6LL9Q3yhZdPg3e55XR0i3O+3dN5vqpO2D5uEvO5jXP9AQvV6ei6Qyp0x/I36IltIDLBI6jfgT+nQWbnmWhtAh9Rn3gEMMxTeC0kiYkEggYHDajdddVn1qdN1lY0mnLezbcbLSRiJIEgjzV9rJow32VmgFw7ovOADQQTIkRjEeKD0bp15eKZoEG6TN9oAIjukES044bDsJVlKbefRYqSov4nllpsFpo/4lCq0bZY6OsQuWa2h2REr2v9oVBnQf/K+m49C4SqbSgslX/mLLUH7zrPUBH89MH1V++MvBojXkjzhtUOwdh8sc0VZ7O95BYHdoMnMBcHcwNqubboSytN6zV2Aj/LqtBkbQO0AIMb5CCr6XtLL158U2uEFgDmlhMTAiMYUST4LlqV5JqWrlapi9raWOZcM94Alw5EQiDo6hS/xCaz9w7jJ8DJPiFTM0raAawqkdwd3ukB2IEyTMd4ZbihbTabeKZf8AdgWZgw8EjfF6Sm2O9lb9wvURfJrhpZrBFKmymB+UCeufmg7TrG1neqvAA2OPoMz0Xmdt0/aKktc4s3taC3rt81XOaczid+a1x0z/ABMqlWXhG9tH2g03uJmpwAaPqqm1a6uGFJscXYk+AyWWk7AuhpnJXKhBZFVWTwFW3SdSse+6YyGTR4IR1BxRVKjvEc0SxM57eDTDTKau2DaMsDn1WU4+NwHgTivWm6vsp06br7mXTOBAgEQeexeb2e1Fjmub8TSCPDZyVtbtbqtRt0MIEEZjaqpyczRGiqP9uTWaf0XTZQv1arASCReBLu82O6G75GeGCEsGsLKlIXC7uNAuugEYR4rJWa23pNW88gQ39UJaC4vBZLOO4HZhmgkuGM9990Yl1rHpdtRt2JOzCPmqShVEtbN4iATs95JVbMMy4unaV2iwNIjmfBTckrIE9LJy3TN3qcOzc2fhHaskbnOpvHS8T4Fa17D94pujaWzv7uPLELC6raUYG9m4gAlxBM4EsIjHZJHJeh0DJDszBI4YSfkOq5NdPfdnJkrOwXUp32vOeOHIZ/NCaRpvdZHtZBMGREkgYmOMDyVpQaGgDcOHjK7Y6rXO7mLRtHwnMQPe1c9y2rJoppuSkjy6loKy12g1aIvd6XseWPOJhxzaeit26ApPgF9RxDQ2+YLiG4AF0YgAAZbFFbdHdlaKtMPeLrzEHC66HNwyycOikFB5/wA13/j8l6SD3QQZcsi/sm38NRkbJGPjBhdUn3Op+d3/AI/VJGy9Au/ZkaVlfUMMa5x4Cf6KwparuiajgwbhieuQ81fVtNNaLtJgaBwgdAqa12l7/iJ+XkuhLUN8HBpdPhHMnc0uotkp0zWuY/BJmZ+KOG9bFj1itRMBW5s/3LX03rzOtbdZs7tCKjBJBrHqZr0K0qZrllUi+wSE4KtqaXY03QbztzfmpGWh7tl3wn1R3pC7GT2/R4qsukkYzIj5qtOq5y+8Pj8pbSI5YtyR7OJf75BSAs2uI5mE25AcEVrdVaYxNavPCqWjo0ADojKWi6bRAfVPG+4lFscNhvci0qC0aVp0/jJZzaU1wbPyJG2Jh/Oebn/Vd/ZdKMWDxx9VTWnX6xMztNMc5+Srv/6FZXHuWtjo2XXgeMNTZSxFv9CdsvHarWS8HGkCQIF5z3QJmAC4gCQDEbAo7VqfZatQVKlEPcMg5zyP9Jdd8lR1vtOoM/K4/u9q7y7MeqBr/afPw06zh/Axg6vcT5J0qjykwqn9jR2nUmwElz7JZ5OZLQEPbfs7sFSlc+7U2A5Opi68biHDE+MhYe1a92yo/uMZSp7rxc8+IF0dFaaP+0isxl2rZw8DIsqw7zYAU+zUL/0OxWILT9iAn+7tUDc+kPVrvkhXfYjVOdoox/BU654eauP7fNOLaFopn/uUj8z5pM+1J4MGzvd/oHo+E6rajhr/AIB2V4KOy/YzWpv/ALw0q1ONj3scOUgDftVpZ/s/ZRcD91vgZ3od0kkKxpfaxT/HZ6zeV13oVPT+06g44dqz+NhjyxHVCpUq8u5ZTvHCM7p7V+iWFppMacwGtFOq0/yth49wsbaNS7WwgNpF94SLpEwcRIJluG8Be2WfTH3hkt7NzfzAy3DPPEHhsUdktNNwLmuYRkXNHdkfvfijmr6MpNXZf3WjwS12KtSm/Sqsje10dYhCOtLhm13Qr6GtdUBhc67d5YEfReCaSrNfWeKc9lfNxsnESY/lWqDUvBXPU1IrDK92kQcpUtnDn8B5lF1A0NF1onLAZexKiFSMMk+PCM89RUnyw2hVaPiEfvNwjjhsW31X0/dPZ1ni5ALXnOBjdOxwyg+G5ee9tzV3qhZalW00WtaSwVGkuOQaCCQTynBZq0YuLbKUt2D0plV9rPcltnG3EGrv2YN9Vo7PRDAAMBwUzabRgABw3KJxzXnaknJ3ZthHarI8j+0J/wD+jUgkEMp4gkfgG5d1atD3VmsdWqgOBA7wMOiR8QO4hQ69vnSNXlT/APRqrrNWLSHNwLSCDuIXdpNqnH7IqaTbN1UpOaY+8Pw/6TT5xiksk/TNYmTUPQfRJX70JsLQs4Z7PeShfSPv3mihyEqGr0Wsx2LXUytD6rd7Wu6Ej5rZ0VgNXK1y0t3OBb1E+o81d6S0+wk0wSI27J34Lh62L7t15NtDMTS2/SDaQk57hn0Wat2nXPxe9tGl+84NLt+JzWe0j9oNai25ScHvAiXAEN/+uS870xpataX369Rz3j82wbmgYNHAKafQyqZk7L+Rp1VDCVz1f+31ioCGvDjvaZnoFWWr7aC0xQpudxfAC8vFLBEUWiVvjoKMfbKnXkzc1Ptgt7vgbRYP4C4+oUVT7QLc8d60EEz3WMYMN8kGFlw8DmiaMAZzvO0+9ytdGmuIoik/ZaVdK1Kv+I+q7iajgPKPJcY+m7NpcR+Yl/m6YCEadpgDcntJdlgzzd+iiilwOpMsKYpuwDRI4ABFU3tAgEcm/oqY1dgy2lIViMG4b3Y4BRobdYvYAxMBOa2Yjqs996uby7Y3YBvO8qWja3QXPeY25+SG0KqF6Qmlqp6Glnk90AM47OJKmbp1swAXfvT6Tn5IbWNvRZFqa6moDpamMHODZ2ZnyyTa2l2N2yhtYdyCDT4KM00A/T4PwjxKir295ydn5I7RXNF+/S7nBrK81KNNsCkD2bCRlfDYvjeD0zQOktLWq1VKbBVuDBtOjQENbjDW8ekYZKrdVN0YzmmWB7mu7Rrix2MERtBG3mU64EbubfXPWpvaizgB1KmyKkPuXnkZBzQcADiIxvKts+sWjzDH2JtMZX2PDj4y0H1WbNmAkuN4njOJzJ/MVFUsIPBVzpRnyS7PW9WLPZmtv2e44O3XHEcCBt81a2oUKuFWkxw3lodHMESF4A+k+k6/Se5jt7SQcOSvtH/abaWQKwFQDCY70e+IWGpoaizTlcZVYvElY9YZqfYz3mUKWWwbeqtaGi6VMAMY1u3AAe8yvPtC660qhlj4dGQMdQf1Wt0frIH4PABP4hkfoufUU44nctS9Fs93ko3uyKV+Y8img5hZmMjA612VrrU+Wg91kyBu/RVL9CMPwkt8x5/VaHWdv/EA5Sxp8ygGjIL0OnadKP2M8l8mU51dd+dvRySvQkr7IXIPOHjlj7Kiqg444ol5GPDlihn0zzjoc9i0mSwG6oWODhEtMjA5yq61WlxnEwd2CtLRTP6+Kq7RTS7It3aJdpWRU1WlA2izXuatq9NAvzQa25Q8ZXwysfTc3MeK7Tf78JVuyE2roxrsRgeCHdXkft+iua4z797E4Vzs8PmU6to97Z/EOGaHL9mWzHYrMPgTKCRaOnqUQLacpw2/TggAYxynAcAnZDdv+nNSwbssxbRkI+nvimfev0/+j8gq+/OyBsHzKe1u0mBv3nghtG3B9OoMSTxJKjdWvYuwYMh72oS/egAYbG/M71O4tZi43nbtgQsS5MXF4xwZsG9Rm0Em7TEnfuUDnuqYk3W+Z5BT0wIhsNHPE80bWJe5I0BuXedtds8FBUdJgZpV6kd0ZqSiWsGOJOQzJQsEns1ju4uTyc1Ca7jiTG5qmoMOHUpWFDrQe60b/fyUrRgPf9VBVdL+Sma+UoyFXqQ3DPeVBTvOMBSV8oUYqOENaQBw9SiQdaGwccUDUsoI4n30RdqcZgkYDGFHJdgMBtPyUvYFrlO+kWu7hMg5jfwWh0DrRWpEB/8AeNnb8Q8dvioalkAGSGYyClnKNSNmgxjsd0eoaN1raR3Tgdk+yr6yaea/n6heW2CjAB279yvbDWLTMkxzHouNU0y/CbIu/Jd6eF6sd0Aep+aFZT3BNa8uMk55yiGtzgLbS+MFErkskLWGF1J1R04Zcj9UloK8Dey89ijqs6ZFFxPqo3uE7VouYyttDBj65KtrU1fVKIM+xkgrRYZ2ePVMmBoz9Rh94oG00StM7R/Pooqui8MkbgsZFtpumHYcfeSOp1JyUuk9CESqGX0j8j7wSSpKXA8ajjyaAJlSzNdmAq6z6ZGTsPNWNO0A4hUOEomlTjJAz9Dt/CSFB+xnn8QPNWzSnNKCqyRNkWUdTRlQZtB5FMfYau1juk9FfX4KMZUhH6iS8E7MX5Mv2dQDBjhxgqIUoxIJO8gwFsW107tgdgyU+pfoPYXsyPatzJXHW8xDWxx/otLVsFMmbo8F2lZGjIBH6iPoHZfsylB2P4gdpuknzyRTCAe5ec7f9TK0dpsNN/xNx35H9VV2nRBGTjG5Oq8ZCujJArKYmXGTu2dUbfGY6FVcOaYug+JB88FLTtLsZaBhvBPknavkROwQx2JOwIgU9/RBU6mRjLIfNOfLs+mxVtpDodXtrRgJdy+pUdKvAnN54YNHjiSuts6kbRQc/CJtIadGTii2MACHq25jNsncMUFWt7nYDujz6oKEpkc4xC7dpFrJnE7h7wUOi3OqukxE5bEF+y3P+EYrSaH0K6mzvRJ2DYrJqMIWXIkXKcvyLCgj6DuCGZZT9EXZrOcNmxYbGws7K3r7hHUmDPJC2URH0RjcfeCJGO5FJNx9hdRsKCsoniYxUjm7xv4eanLAu9n7wWwxArqeXhw9V00M8P6+4RD6f0TWg5Gcctw+n6qEYK2z/OZy9VG+hI8cstyODZyyJ8v1Su47JiPfBS5Cvr2AEZBUWlNWg6Y5rWxgTwHNMcwGMOE70UyNJnlVv0A5uQVQ8OZkSCOa9itGjQ7YB8+HNZjTOo5qOvU3BuGRGBx5545K2M/Yjhbgx1n0w8DGD5I2lp1pzBHn6I+vqaWgQZG9VVo0E9uxBwhIKnOIdT0iwnBw6x6ottrWbqWIjMdVGKLhlI5Sq3p4vhjqu/RrRXCeKqyQr1Bk53VSNt9X83kEj0z9li1C9Gp7ZSCqsp+06m8dE4aUqbx0SfTSG+oiasVUr4Kyn7Uqb29Amu0nV/N0A+in00vYfqIl7a7MCZQzbNwVM7SFXDvnyXH1nuwLnHxVqoSXkqdZeEXhutzcB0UT9I0xtJ5D2FVssSLpaOJyHkj2Y+WDuvwjtXSx/C2OJzQtR73/ABE8tnRW9n0E4/RWNDQYGxOlGPCEblLkztn0aXbFd2HV7ePAK8s+jYyaraz2GP6BLKoNGABYdEBmwTHLqjfundx2o8MIgcU42cOHHoszd3k0rCsiso2U4AohtmHrs+qK7GIiN/vqnFkj3mlsNc41vsSFIG4wmXYHDh9PeSf2m7HilsQ6WJJxHuUkbAHOSJ8cUklqMoomd65GGO0pJKEEBsjYpWU8I2HrOX0XElAM63xyjkl2eGHmkkoE4LONpyxjwCYLOThsn6LqShAarZeGE8Nv9EPU0ex04cRlKSSlwgtfV5l2bsH39FWWnVZh8Rgd+aSSKbFsgCpqiJw3IV2qB3+iSSbcybURHVV2whMOrDt4lJJFNi7UdGq7jmRnCfT1SccZw34JJKXZLIF0lq6WMLvyxPVN1e0V2rnEjAAeclJJG7JbJpqGgQNgj+vXajaeiAMTCSSRssSRJTso3bM8PexFULJ74bUkkjDYLp2UCPe5ShsHj+vLgkkqS1DgJ3DjinBsROXv9UklAiuYk7k2PVJJAh2pSIiOHT6qOm6SMRhw97EklAkkjdKSSSgT/9k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3" name="AutoShape 9" descr="data:image/jpeg;base64,/9j/4AAQSkZJRgABAQAAAQABAAD/2wCEAAkGBhQSERQUExQUFRQVFBcXGRYYFxQXGBcYGBcXGBcYHR0YHCYgFxojHBQUHy8gIycpLCwsFR4xNTAqNSYrLCkBCQoKDgwOGg8PGiwkHyEpKSkpKiksKSwsLCksKSwpKSksLCwpLCwpLCksKSwsLCwsLCkpLCwpLCwpLCwsLCwsLP/AABEIALcBEwMBIgACEQEDEQH/xAAcAAABBQEBAQAAAAAAAAAAAAAEAAIDBQYBBwj/xABFEAABAwEEBwYDBQUGBwEBAAABAAIRAwQSITEFBkFRYXGREyKBobHwMsHRBxRCUuEVYnKC8RYjM0OSwiQ0Y3OistIlF//EABsBAAIDAQEBAAAAAAAAAAAAAAECAAMEBQYH/8QAMREAAgEDAwQBAgUDBQEAAAAAAAECAxEhBBIxBRNBUSIUcUJhgZGhFTJSFlOx8PEG/9oADAMBAAIRAxEAPwCqC6mSuyuufPrDkpTLyRKhLHS5cLlxObQcch5hVSqwh/c0jVT0tWorwi3+g0uTS5Smwv3TyMq00bo2g3/mnlkkBoBAJJzkwYjDBZauupQWHdnR03R69WVpRcV7aAdG6Kq2hxbSbeIEk4ADmSrfTGqrKNMRVmsIlji0TP5duHjtVlQZ93Bp2aqOzcZLiLzwThmIGUQuvcCQ53feABecBMDw59Vy63U5X+J6DT9CpRjaeb+TMUdBvOZ6CUdR1daPjvHd3g35FW7rRxgKNz1il1GvLydCn0bSQ/Df7nKOhbI1gaabqjoxc55GPANyCq6mrFPY94/0n5Yq1CUKv66v/kXvpelatsRXnVyhH+aDGYc0474LfKUZZbBZWUwx9nvmIL7xvHeRiI5DgpQ1K6p9bXfMgrpumjxBGf0xq4GkGhUFQOxuYBzNoBOAdukKuGiKv5PNv1WvdQBwVppPVUUqN8VJIiQRAM7lsh1Gu43STsc+r0XSuWW1f0effsmrE3RyvNnpKjbZHyBccTuDSSei0z6ZGan0ZpN9nqh7A1wODmnAkHcdhyzT0+rTv8kiqr/89St8JO/6GPOGeBCcCtDrNWbaa7qoYWSANkmBmYw39FSVrGW4kHxEeoXQh1Ki+Tj1eg6mL+NmvuRgp4V1ZrFYuwBfVd2pEm6ZundEYwqN1RownHp5Z+Ss/qFEo/oWr5sv3HhaGzPu2Rx3t9XKgbTwn6j1Vrarez7m5oMuDW4RuklZ9TqqVWKUX5Oh0vp1fTVZSqRsrHkFfTVbtHEVX/EfxHepKetFoH+ZPNrT6hVjgmprHSNTR1hebNUe9lFx7RjADTaAcHOMgROSC/b9I/HY6B/hL2ehKFqmLJTH5qr3f6WtaPUqtQSQbl63SFiPxWao3+CqT/7BWtT7l90aJtDKb6rnDBjnXmtAx/dxWOAVrpju0rMzdSv+NRxPpCDQUw0aMsLvhtjm/wAdF3+0ro1You+C3Wc/xX2eqzkpSjZ+ybvyNIdSXbLTZDx7YfRJVNm0PUe0OaJBnyMfJJLn2G/5HpIKQXJXJXZPnw5NvLjnQh6dWSufrtS6UdseWd7o/T1qJ76i+K/llixTsKEpuU4cvNTk27s99CMYqyWAntFK2k10Xmg/EMQDgREY+KEaUfRVTwWWHUrO1vwC7t7stx2/CQicTEnqAmNKitNohpKTLG2k468k4PWat9aqKjalI43O8w5OAg+BEnFWFh022pn3XjNpzH1CZwxdC+bFwHp7XIRtTBarVqzUTRL6jWky6S6CAB6I06fcdhKk9iuUbXLsple1UnPcaRmneN07COG8TOKTSq2rOw6zkdUpBwIORwTzVqvaxlSpfYz4RdgkjIuM94jZgN+aUqG0Pd+EtEZy0ugbwJHmipNYXkDSfJM9kqCpZQuNo18P72mdsupm64bIuuBaeqJo1HZVGBp3g3mniDmORx5oNWDcDpt7N7XhnaXTNzDHr1V7b9YKFrstRjwadQMkB7S1weMrs/FMbCcCg6lFpzAPgEypA4AKyFZwTXsrnTUmn6M7otrW1JrUu1YcIBOBJzgeOaWmdHAVP+GkMcJxDu6drSRCu6lnY/EtaSN7R65jqohZmDIOZycSPCSQp3MDbcmZbo6s3O7zLXH6BT070QcTvgD5q3tFJ4xADxw7j/8A5d5KsrNZUMGQ4bDLXDjG0ccQjuuMlYzms2qwrNL6TYqjGBHf4R+bisBXsrmOuvaWncRBXrdCjdwLnHoV3SWjKddl2o28Nh2t4g7Fso6vtrbLKMlbSqfyjhnl+khFKzt/6Zd/qefoFXK81osfZ1gzGG02NBykAYnrKpoC6sZJpNHLlFxdmca2TG9Wesrv+Ic0ZMaxn+loB85UehKAfaKTdhe2eQMnyCg0jXD6tR+Pee49SSjfILYBV0Lqlsdnv1GMGbnBvUgIinpOgRTpWakx0B1wE/zd7/cksZrJpA/eqoYTda64OTAG/wC1JZ+23m5o3pYsbclcLkxxTC5d4+eqI21VMOagpVEy2VMQom1l5zWXdVnvelxUNNG3/clpTrImnUVXSqomlXXPlE7MZFoxyJpukYbEFSrgohoODm5jZsO9pVLReiZ9pwO8e/RDW+t/dTvcPVK0Y94ZOEHhu+iGrPmkzjUCCQbk1ixqx+Vhnxuj5FT6PswLnOgdwXQY359BHVB2KtHbv3vuD+WfmfJWtKldY1gzOJ4bXHzhSWCLKO2dpJwwz99SEwWY1GEX3Bt7v057t7fhmDgURZ/jgZBsDqPoEqRiu9u9jT0JH0S3a4I0c7HC6DGGEfhjLzVjZ6naU2u2kYjcdvmhbM2QT+byaMvmnUDdiPhcXeBvGErAwhtS66DkUrQIM+4UNsdh76p1G1h4g5jzCBDtmr4AY7RCIFpO9BCmWuIzGYKkbUgwUGEJa9NqGRBUZK6HSoA4HwF1z8EwlMJRCccYy6fRCWqi1+YndvB4HYinFROaosEK2pZzvnccj/VRffQDD4BmJyRldA2inIyB54yNx3p1+ZGOrWGlVI7Voc2cyASAc/r4Ii0fZJZqmNN7f5SR8yFX0QWRdksOzMt4cRhkmVapa6WmJxww55Lp6D5y7d/scbqlTsQVXbfNmPZ9kj6L79MudDXAYtOJaROzKVmLb9l9pZlB5hzfkQtjZtYq7fhqO5EyPOVaWfXmsPjDHDiCP08l1XQqLhnFh1ShLEk0eRWjU+1M/wAon+Eg/OVLq7o2oy0sdUpvaKYdUN5pHwNJ28YXtLNcKL/8SiDvIun6FTtrWCrh8BPAt/RVSVRLKNlPUUJv4yPnarXvOJOZJJ5kykvor+y1idjfpmeNNJVdz8jRaH+R50XKNz0nOUVRy7dzw8Yg9tOCAFp9Qi670JR0cah7u0xAxcTOQGcrk6ulneeo6ZX+HbfjgIFsRNG0rT6N+x6s6mHPqim45MLb0fxGRjwCFt/2YWyliwMqj903T0d9Vz5UzsRr5BKFcHmjadYjEHrkeBVLV0fXo/4lGswztY/HkQCD1UlO3kfECPA+hWaVNmyFeLLt9cEHjgRuds98kJeFyj/3CfABx9AoxVvCWboLcct45Zwo3PkNG7tf/QN/3quMbMucrjtF1J7MHL4jzcbxPotEHZ8cz8lQ2IQJ4ADp76q4suMDf6KuecjxDKTcW+KGtz7r5Gdx48YDvkVMauI5/NCaVEiRm0jxkR8ykXIwTRqm6SMSwMMbxE/VS2S1B4cBmxxMbYOIPmUBZbWQWmYa9oEx8Lm5A8M097335utDxtGEj5jgo0C9yxLwWlDkSms0hvbC66uELBJqdoMQeUrpqhBVLQo+3RsQsRWT21VWC14Tz9UhbRkSATkFNpCzNcKN1ZAGrxT6Tpz97kbEuGmuFDXqgZ4ncuNpOIJDXdCfQKttFtZTM1XBo4yioN8AckuSW01oxKBqWob5VHX07Te8kOETheIHrkrGnZKjmX2ND2x+BzHno0z5K7syXKKe9F8MLpWjZvRlHRJrMc5vxMIw3yMfl1WbFqunx3HPdwW41Xbg5290DwGPqFXvlQkpw5KdTGNejKEkZd1MtJBEEZhOatfrVoYOYajB32wTG1v1GCxzXL0+k1cdRDcsPyjwer0cqE7PjwycBEUgoWlTNcr5O5TGNiUe8ElAXlcVZZcpnOQ9RyleUPUK0spggeq9br7JtBtc59pdiWm4wbAYlzucEAbpKwTxJA3r0/Ut/wB0szBWIYKrnPbeMEgx4bJjcQufqqqj8fZ3NHRe3ueD0EVlOyoFnBp+gM61OP4m/Vc/tZQ2Pnk130XN7hsc4rlmlDgmVKDXZtaeYB9Vmn66UhkHnZkB6nDog6uvRkhjGjcSSZ6Ql7qKpaqnHyX1p1ZsjpL6LBviWjxAIC801vsNGhXu2c9wtJiSQ0nMAnMdxvVW9u1kc8S92G7YOQyWO0nbhUc4ySWkZ54gqqUt3BbotY6lbalixNRfl797FYWetAJnh1VLSrooWmRhvPkqJRPRxkXQqSyc4XKjXG+AYIhwjaJcCPIKpo2rG7MTh4/RF07a4ggAGo0CRMSATDhzn1Cr2ssUh1OZInMnrhIT/vDgIJQLrcXzGBziIKhNp3o7bg3WLJ1oO1RutEKvNoJMKzoaBtD8blxu95DRlxxPRMoAc0RU6klJ9RWzNWLkdrWYMMmhzjtymAuCjQbF1rqhnG845bcGx6lNsYvdQFZ9HvqNbdEnvHgMcCTsCksuiKBqHtKj3vESWENYNt0SCSOKjtumxTpvaxrabCZdBOPMuKzVfW+nRabhvvcfw5DxyVtOk3wUVKnvB6HSbZ2AQyThi916OMYBDW7WtrO6wtYM3OAaLrRmZAwJXllo1zqvwYAD+Ym8ee5TaF0DWtjodUddOPeOfhktKobcywUqpvdo5C9ZNeK9qf2dC+KeQiS530CDs+q9XA1KbzI/FOC1I0TTsVam5t1wYHh4O2SAXTwMHDZK3d9nZ3vwvaHDkQIGCs32Voosjp7v5PJ4fpTQ7qZxZHkOin0TbHUx3SRlty4rS68G6QQcDOHRZOzG6MfxFPfdHJRVgqc7I3NntHbsA7HtHAR2jsHAkYEukEDngtroGyBtBzGw67+IY3nx3vMxHBef6q2Z1oe2nixhaKkgyXAPukfunMcFutV6P3eo6hsiWk7YGPjmuRqrXsHuYsaItEMjENifIfVeda2WRlmrVDIDAZ5TkMNs7OS3trtraUF0w54aIE57TuAj0VZrhoGlXstV0Q4MMOG3Iid5nbmqNNqHQqqS4fJVUoRrwdOX6fc86o6apHKo3xkeqMFoBGBB5GfRedurlpIcMQYMcFf6P0exlQCs91N1wPuXXFwaQHNJxDSCCDF4Zhepdeyu0cZ9L3O0ZfuaM2tJaGwWd5ptLatO6RIlgmDiPxH1SWF9Uinbb/Jt/wBOy/3F+xinlD1FM9QVF3GeYgE6taM+826jSM3MXvja1uJHjEeK9X1h0X2tMtjLKNkZR6LFfZbZptNap+WiG/6ng/7V6eAvK9RqPv29HrtFFOgjxq0MdReWPwOzZPkpm2zDFw8SPFeuVdF0qnxsa7m0H1XKegaAypUx/Iz6LL9Q3yhZdPg3e55XR0i3O+3dN5vqpO2D5uEvO5jXP9AQvV6ei6Qyp0x/I36IltIDLBI6jfgT+nQWbnmWhtAh9Rn3gEMMxTeC0kiYkEggYHDajdddVn1qdN1lY0mnLezbcbLSRiJIEgjzV9rJow32VmgFw7ovOADQQTIkRjEeKD0bp15eKZoEG6TN9oAIjukES044bDsJVlKbefRYqSov4nllpsFpo/4lCq0bZY6OsQuWa2h2REr2v9oVBnQf/K+m49C4SqbSgslX/mLLUH7zrPUBH89MH1V++MvBojXkjzhtUOwdh8sc0VZ7O95BYHdoMnMBcHcwNqubboSytN6zV2Aj/LqtBkbQO0AIMb5CCr6XtLL158U2uEFgDmlhMTAiMYUST4LlqV5JqWrlapi9raWOZcM94Alw5EQiDo6hS/xCaz9w7jJ8DJPiFTM0raAawqkdwd3ukB2IEyTMd4ZbihbTabeKZf8AdgWZgw8EjfF6Sm2O9lb9wvURfJrhpZrBFKmymB+UCeufmg7TrG1neqvAA2OPoMz0Xmdt0/aKktc4s3taC3rt81XOaczid+a1x0z/ABMqlWXhG9tH2g03uJmpwAaPqqm1a6uGFJscXYk+AyWWk7AuhpnJXKhBZFVWTwFW3SdSse+6YyGTR4IR1BxRVKjvEc0SxM57eDTDTKau2DaMsDn1WU4+NwHgTivWm6vsp06br7mXTOBAgEQeexeb2e1Fjmub8TSCPDZyVtbtbqtRt0MIEEZjaqpyczRGiqP9uTWaf0XTZQv1arASCReBLu82O6G75GeGCEsGsLKlIXC7uNAuugEYR4rJWa23pNW88gQ39UJaC4vBZLOO4HZhmgkuGM9990Yl1rHpdtRt2JOzCPmqShVEtbN4iATs95JVbMMy4unaV2iwNIjmfBTckrIE9LJy3TN3qcOzc2fhHaskbnOpvHS8T4Fa17D94pujaWzv7uPLELC6raUYG9m4gAlxBM4EsIjHZJHJeh0DJDszBI4YSfkOq5NdPfdnJkrOwXUp32vOeOHIZ/NCaRpvdZHtZBMGREkgYmOMDyVpQaGgDcOHjK7Y6rXO7mLRtHwnMQPe1c9y2rJoppuSkjy6loKy12g1aIvd6XseWPOJhxzaeit26ApPgF9RxDQ2+YLiG4AF0YgAAZbFFbdHdlaKtMPeLrzEHC66HNwyycOikFB5/wA13/j8l6SD3QQZcsi/sm38NRkbJGPjBhdUn3Op+d3/AI/VJGy9Au/ZkaVlfUMMa5x4Cf6KwparuiajgwbhieuQ81fVtNNaLtJgaBwgdAqa12l7/iJ+XkuhLUN8HBpdPhHMnc0uotkp0zWuY/BJmZ+KOG9bFj1itRMBW5s/3LX03rzOtbdZs7tCKjBJBrHqZr0K0qZrllUi+wSE4KtqaXY03QbztzfmpGWh7tl3wn1R3pC7GT2/R4qsukkYzIj5qtOq5y+8Pj8pbSI5YtyR7OJf75BSAs2uI5mE25AcEVrdVaYxNavPCqWjo0ADojKWi6bRAfVPG+4lFscNhvci0qC0aVp0/jJZzaU1wbPyJG2Jh/Oebn/Vd/ZdKMWDxx9VTWnX6xMztNMc5+Srv/6FZXHuWtjo2XXgeMNTZSxFv9CdsvHarWS8HGkCQIF5z3QJmAC4gCQDEbAo7VqfZatQVKlEPcMg5zyP9Jdd8lR1vtOoM/K4/u9q7y7MeqBr/afPw06zh/Axg6vcT5J0qjykwqn9jR2nUmwElz7JZ5OZLQEPbfs7sFSlc+7U2A5Opi68biHDE+MhYe1a92yo/uMZSp7rxc8+IF0dFaaP+0isxl2rZw8DIsqw7zYAU+zUL/0OxWILT9iAn+7tUDc+kPVrvkhXfYjVOdoox/BU654eauP7fNOLaFopn/uUj8z5pM+1J4MGzvd/oHo+E6rajhr/AIB2V4KOy/YzWpv/ALw0q1ONj3scOUgDftVpZ/s/ZRcD91vgZ3od0kkKxpfaxT/HZ6zeV13oVPT+06g44dqz+NhjyxHVCpUq8u5ZTvHCM7p7V+iWFppMacwGtFOq0/yth49wsbaNS7WwgNpF94SLpEwcRIJluG8Be2WfTH3hkt7NzfzAy3DPPEHhsUdktNNwLmuYRkXNHdkfvfijmr6MpNXZf3WjwS12KtSm/Sqsje10dYhCOtLhm13Qr6GtdUBhc67d5YEfReCaSrNfWeKc9lfNxsnESY/lWqDUvBXPU1IrDK92kQcpUtnDn8B5lF1A0NF1onLAZexKiFSMMk+PCM89RUnyw2hVaPiEfvNwjjhsW31X0/dPZ1ni5ALXnOBjdOxwyg+G5ee9tzV3qhZalW00WtaSwVGkuOQaCCQTynBZq0YuLbKUt2D0plV9rPcltnG3EGrv2YN9Vo7PRDAAMBwUzabRgABw3KJxzXnaknJ3ZthHarI8j+0J/wD+jUgkEMp4gkfgG5d1atD3VmsdWqgOBA7wMOiR8QO4hQ69vnSNXlT/APRqrrNWLSHNwLSCDuIXdpNqnH7IqaTbN1UpOaY+8Pw/6TT5xiksk/TNYmTUPQfRJX70JsLQs4Z7PeShfSPv3mihyEqGr0Wsx2LXUytD6rd7Wu6Ej5rZ0VgNXK1y0t3OBb1E+o81d6S0+wk0wSI27J34Lh62L7t15NtDMTS2/SDaQk57hn0Wat2nXPxe9tGl+84NLt+JzWe0j9oNai25ScHvAiXAEN/+uS870xpataX369Rz3j82wbmgYNHAKafQyqZk7L+Rp1VDCVz1f+31ioCGvDjvaZnoFWWr7aC0xQpudxfAC8vFLBEUWiVvjoKMfbKnXkzc1Ptgt7vgbRYP4C4+oUVT7QLc8d60EEz3WMYMN8kGFlw8DmiaMAZzvO0+9ytdGmuIoik/ZaVdK1Kv+I+q7iajgPKPJcY+m7NpcR+Yl/m6YCEadpgDcntJdlgzzd+iiilwOpMsKYpuwDRI4ABFU3tAgEcm/oqY1dgy2lIViMG4b3Y4BRobdYvYAxMBOa2Yjqs996uby7Y3YBvO8qWja3QXPeY25+SG0KqF6Qmlqp6Glnk90AM47OJKmbp1swAXfvT6Tn5IbWNvRZFqa6moDpamMHODZ2ZnyyTa2l2N2yhtYdyCDT4KM00A/T4PwjxKir295ydn5I7RXNF+/S7nBrK81KNNsCkD2bCRlfDYvjeD0zQOktLWq1VKbBVuDBtOjQENbjDW8ekYZKrdVN0YzmmWB7mu7Rrix2MERtBG3mU64EbubfXPWpvaizgB1KmyKkPuXnkZBzQcADiIxvKts+sWjzDH2JtMZX2PDj4y0H1WbNmAkuN4njOJzJ/MVFUsIPBVzpRnyS7PW9WLPZmtv2e44O3XHEcCBt81a2oUKuFWkxw3lodHMESF4A+k+k6/Se5jt7SQcOSvtH/abaWQKwFQDCY70e+IWGpoaizTlcZVYvElY9YZqfYz3mUKWWwbeqtaGi6VMAMY1u3AAe8yvPtC660qhlj4dGQMdQf1Wt0frIH4PABP4hkfoufUU44nctS9Fs93ko3uyKV+Y8img5hZmMjA612VrrU+Wg91kyBu/RVL9CMPwkt8x5/VaHWdv/EA5Sxp8ygGjIL0OnadKP2M8l8mU51dd+dvRySvQkr7IXIPOHjlj7Kiqg444ol5GPDlihn0zzjoc9i0mSwG6oWODhEtMjA5yq61WlxnEwd2CtLRTP6+Kq7RTS7It3aJdpWRU1WlA2izXuatq9NAvzQa25Q8ZXwysfTc3MeK7Tf78JVuyE2roxrsRgeCHdXkft+iua4z797E4Vzs8PmU6to97Z/EOGaHL9mWzHYrMPgTKCRaOnqUQLacpw2/TggAYxynAcAnZDdv+nNSwbssxbRkI+nvimfev0/+j8gq+/OyBsHzKe1u0mBv3nghtG3B9OoMSTxJKjdWvYuwYMh72oS/egAYbG/M71O4tZi43nbtgQsS5MXF4xwZsG9Rm0Em7TEnfuUDnuqYk3W+Z5BT0wIhsNHPE80bWJe5I0BuXedtds8FBUdJgZpV6kd0ZqSiWsGOJOQzJQsEns1ju4uTyc1Ca7jiTG5qmoMOHUpWFDrQe60b/fyUrRgPf9VBVdL+Sma+UoyFXqQ3DPeVBTvOMBSV8oUYqOENaQBw9SiQdaGwccUDUsoI4n30RdqcZgkYDGFHJdgMBtPyUvYFrlO+kWu7hMg5jfwWh0DrRWpEB/8AeNnb8Q8dvioalkAGSGYyClnKNSNmgxjsd0eoaN1raR3Tgdk+yr6yaea/n6heW2CjAB279yvbDWLTMkxzHouNU0y/CbIu/Jd6eF6sd0Aep+aFZT3BNa8uMk55yiGtzgLbS+MFErkskLWGF1J1R04Zcj9UloK8Dey89ijqs6ZFFxPqo3uE7VouYyttDBj65KtrU1fVKIM+xkgrRYZ2ePVMmBoz9Rh94oG00StM7R/Pooqui8MkbgsZFtpumHYcfeSOp1JyUuk9CESqGX0j8j7wSSpKXA8ajjyaAJlSzNdmAq6z6ZGTsPNWNO0A4hUOEomlTjJAz9Dt/CSFB+xnn8QPNWzSnNKCqyRNkWUdTRlQZtB5FMfYau1juk9FfX4KMZUhH6iS8E7MX5Mv2dQDBjhxgqIUoxIJO8gwFsW107tgdgyU+pfoPYXsyPatzJXHW8xDWxx/otLVsFMmbo8F2lZGjIBH6iPoHZfsylB2P4gdpuknzyRTCAe5ec7f9TK0dpsNN/xNx35H9VV2nRBGTjG5Oq8ZCujJArKYmXGTu2dUbfGY6FVcOaYug+JB88FLTtLsZaBhvBPknavkROwQx2JOwIgU9/RBU6mRjLIfNOfLs+mxVtpDodXtrRgJdy+pUdKvAnN54YNHjiSuts6kbRQc/CJtIadGTii2MACHq25jNsncMUFWt7nYDujz6oKEpkc4xC7dpFrJnE7h7wUOi3OqukxE5bEF+y3P+EYrSaH0K6mzvRJ2DYrJqMIWXIkXKcvyLCgj6DuCGZZT9EXZrOcNmxYbGws7K3r7hHUmDPJC2URH0RjcfeCJGO5FJNx9hdRsKCsoniYxUjm7xv4eanLAu9n7wWwxArqeXhw9V00M8P6+4RD6f0TWg5Gcctw+n6qEYK2z/OZy9VG+hI8cstyODZyyJ8v1Su47JiPfBS5Cvr2AEZBUWlNWg6Y5rWxgTwHNMcwGMOE70UyNJnlVv0A5uQVQ8OZkSCOa9itGjQ7YB8+HNZjTOo5qOvU3BuGRGBx5545K2M/Yjhbgx1n0w8DGD5I2lp1pzBHn6I+vqaWgQZG9VVo0E9uxBwhIKnOIdT0iwnBw6x6ottrWbqWIjMdVGKLhlI5Sq3p4vhjqu/RrRXCeKqyQr1Bk53VSNt9X83kEj0z9li1C9Gp7ZSCqsp+06m8dE4aUqbx0SfTSG+oiasVUr4Kyn7Uqb29Amu0nV/N0A+in00vYfqIl7a7MCZQzbNwVM7SFXDvnyXH1nuwLnHxVqoSXkqdZeEXhutzcB0UT9I0xtJ5D2FVssSLpaOJyHkj2Y+WDuvwjtXSx/C2OJzQtR73/ABE8tnRW9n0E4/RWNDQYGxOlGPCEblLkztn0aXbFd2HV7ePAK8s+jYyaraz2GP6BLKoNGABYdEBmwTHLqjfundx2o8MIgcU42cOHHoszd3k0rCsiso2U4AohtmHrs+qK7GIiN/vqnFkj3mlsNc41vsSFIG4wmXYHDh9PeSf2m7HilsQ6WJJxHuUkbAHOSJ8cUklqMoomd65GGO0pJKEEBsjYpWU8I2HrOX0XElAM63xyjkl2eGHmkkoE4LONpyxjwCYLOThsn6LqShAarZeGE8Nv9EPU0ex04cRlKSSlwgtfV5l2bsH39FWWnVZh8Rgd+aSSKbFsgCpqiJw3IV2qB3+iSSbcybURHVV2whMOrDt4lJJFNi7UdGq7jmRnCfT1SccZw34JJKXZLIF0lq6WMLvyxPVN1e0V2rnEjAAeclJJG7JbJpqGgQNgj+vXajaeiAMTCSSRssSRJTso3bM8PexFULJ74bUkkjDYLp2UCPe5ShsHj+vLgkkqS1DgJ3DjinBsROXv9UklAiuYk7k2PVJJAh2pSIiOHT6qOm6SMRhw97EklAkkjdKSSSgT/9k="/>
          <p:cNvSpPr>
            <a:spLocks noChangeAspect="1" noChangeArrowheads="1"/>
          </p:cNvSpPr>
          <p:nvPr/>
        </p:nvSpPr>
        <p:spPr bwMode="auto">
          <a:xfrm>
            <a:off x="0" y="-830263"/>
            <a:ext cx="2627784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467544" y="3789040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small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99792" y="3789040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big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32040" y="6165304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short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75656" y="3789040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nose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71800" y="616530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fat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419872" y="3789040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ears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740352" y="3789040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eyes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164288" y="6165304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long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67544" y="6165304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thin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020272" y="3789040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big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652120" y="3789040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head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420888"/>
            <a:ext cx="1946302" cy="1261492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2420888"/>
            <a:ext cx="1793751" cy="1334687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420888"/>
            <a:ext cx="1831851" cy="1329157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2420888"/>
            <a:ext cx="1854214" cy="1356742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5632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4725144"/>
            <a:ext cx="1660765" cy="1318598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56327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27784" y="4797152"/>
            <a:ext cx="1790700" cy="1285875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56328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60032" y="4797152"/>
            <a:ext cx="1847850" cy="1200150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56329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36296" y="4797152"/>
            <a:ext cx="1596572" cy="1313309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sp>
        <p:nvSpPr>
          <p:cNvPr id="37" name="TextBox 36"/>
          <p:cNvSpPr txBox="1"/>
          <p:nvPr/>
        </p:nvSpPr>
        <p:spPr>
          <a:xfrm>
            <a:off x="1259632" y="6165304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legs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716016" y="3789040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small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419872" y="6165304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body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868144" y="6165304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tail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100392" y="6165304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tail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2" name="Заголовок 1"/>
          <p:cNvSpPr txBox="1">
            <a:spLocks/>
          </p:cNvSpPr>
          <p:nvPr/>
        </p:nvSpPr>
        <p:spPr>
          <a:xfrm>
            <a:off x="467544" y="908720"/>
            <a:ext cx="8496944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Посмотри на картинку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 скажи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недостающее слово: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5" grpId="0"/>
      <p:bldP spid="27" grpId="0"/>
      <p:bldP spid="36" grpId="0"/>
      <p:bldP spid="37" grpId="0"/>
      <p:bldP spid="39" grpId="0"/>
      <p:bldP spid="40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95" name="AutoShape 15" descr="data:image/jpeg;base64,/9j/4AAQSkZJRgABAQAAAQABAAD/2wCEAAkGBxQTERUUExQVFhQXGBkXGBYVGBgXGRcdGhgcFhYcFxoYHCggHBwlHRcaITEiJSkrLi4uHB8zODMsNygtLisBCgoKDg0OGxAQGywkICQsLCwsLCwsLCwsLCwsLCwsLCwsLCwsLCwsLCwsLCwsLCwsLCwsLCwsLCwsLCwsLCwsLP/AABEIAOoA1wMBEQACEQEDEQH/xAAcAAABBQEBAQAAAAAAAAAAAAAAAwQFBgcCAQj/xABJEAACAQIDBAgDBAgCCQMFAAABAgMAEQQSIQUxQVEGBxMiYXGBkTKhsRQjQsFSYnKCkqLR8DPCCCRDRFOys+HxFdLjNFRjc8P/xAAbAQACAwEBAQAAAAAAAAAAAAAAAwIEBQEGB//EADsRAAICAQIDBQYFAwMDBQAAAAABAgMRBCESMUEFE1FhcSIygZGh8EKxwdHhFCNiFUNSU+LxJDM0kqL/2gAMAwEAAhEDEQA/ANxoAKACgAoAKACgAoAKACgAoAKACgCrbZ6fYPDuyFnkdbgrGl7EcMxst/WlO6CeMmhV2XqbIqajhPxK7N1x4cf7tiPXsh/nNHfI7Lsy1c2j2Hrhgb/dsR7x/wDvrjvSJQ7KtlyaLJ0f6b4bFtlXOj/oyAA+hUkH3qULYz2QrVdn3aZKU+T6os1MKIUAFABQAUAFABQAUAFABQAUAFACOLxSRIXkdURdSzkKo8ya43g7GLk8JFJ2v1o4aO4gSSduYHZx3/acZvUKRSpXxRo1dlXz3ksepTtpdZeOluIzHh1/UXO/8Ulx/KKVK99DQq7JrT9t5K9jNq4iTvPicQzDUXlcW8gpAHoKU7JPqaMdDRGO0UbB1fbfOIgRXa8gXXnoxU3/AIb+RFXa5cUcnldZR3Frh06FuqZWCgAoAKACgDwmgD5526c0zMbd4g/xDN+dZXU+gVpKqMfh8iBlhvl86amU515we4VLe9DZKmOPmWLo5Nknjbky/M2oof8AcFdsxzo2/Bp/XH6m/wATXUHmK0Dxx3QAUAFABQBV9rdO8Jh5mhkMmZLZiqFgpIDWuN5sRuvSpWxi8MvVdm6i2tWRjs/NHeF6e7Pf/eUX/wDaGi/6gFSVkH1Fz0Oohzg/z/InMJtCKUXiljkHNHVvoallMryjKPNDmukQoAKACgCn9auGzbPLf8OSN/dsmv8AHek3r2DT7Hklqkn1T/Ixl6oI9fPYSI32HlUhLXPCF8PA7myAs2ndRSx9hXOfIY8RXFNpL78S5dA4J8NiQZI3RCQpLqV1YXA18Bfw9at6fKymjzfbEqZ8MoSTe628DYgasmGFABQAUAFACONkCxsxNgFOp4aVxvCJQWZJIwrHCF5ZFZmhKnRWiYEi1wfDTgfzrIszF5ij2VGt9nhSy/UZT4aK3cMj+S5frQpPrhDnZY1ng+pFSiRdRC1vEk/RaanF/iFK22O/B9R/0ceSUswjcJGVzsFYhdbjNYd3dvOlMrhiaZn6/Xq6iVTjh/s8n0NgHBjQjdYVfPNDigAoAKAOZHCgk6AAknkBqaDqWXhHzntHGdtLJKd8js+vDMSwHoDb0rLby2z6BXWqq41rosDFhe1dQuS4sHKQjQ2F+fH3ruTirTWGi+9WG3ZxiDA0jvG1iA7Fslr3yliSAdNN2lWqJNp5POdr011yjwrGc/obDVgxgoAKAI3pJgTPhJ4hveNgvnbu/O1RmsxaH6a3uroz8GjJti9C5Je9M4hAOqlS0h4mw3etz5VRhRJ89j0+o7Ypr2qXE/HoW3C9DcLEL9iZW/SxDgD+AC3ulWFTFdDHu7V1Fn4uFf4/vz+pYMPhTlCgqifoRxhVty71/cAU1RM6VnE8vf1ZV8fhi2LjQyMIxIb6gkmwKXO+18wA3etdRB7miRrYAVIidUAFABQAUAcutwRzoAwDrHgybRlCsSAVuSTc3jQ6nw3elUrccTNfRNrhEdnr3Rofc1n2vc9VW1wI92ivd3VynmLu90OrHBRzYsxyaqGvl8baH5GtenkeP1ifEfQUEIRQq6AaCnlIUoAKACgBltpM0Ei62dWQlTYgMCCRpvF65JZWCdc+Cal4PJmsHQaF1uJZr8wgYDh8IGaqf9OvE9D/AK7a3vGOPVjLF9XZB7mJhJ4CRTCfqT8qO5fRk12zXL3q2vRp/sRuM6C4uMA9mHHAxuG8dA1j8qg6proW6u0tHL8TXqn/ACPerTDsMaLgiwO8W4/37VY062Zj9tWRlOHC87M2mrBihQAUAcugIIO4ixoAp+14DhJVk7Tuvdcp3aWIC+O8+9cZ1bi8m1S0fdFyRvF/y3UANsNPM410+fvauANdo9HpHZZEYqy8DlAI9Bv9aDuS2bFxxdMr6SKAGH51IiSVABQAUAFACOMxKxRvI5sqKWY8gBc1xvB1LLwj5q23tEzYl5GPedix42uSbA8hew8qpT3NvTQWVgsGzIwFFZV8nk9Duo4EtrgZanp+ZyW8St9D9sfZtooSbKxynzv3fnp+9W1VyPJa1e20fT+FmDorDcRenFAVoAKACgBltrHrBBJK2oRSbb7ncqgcySB61xnUsvBV+j2PKpqrAcjfjqdSOdRROS32H6bWjdyNfWx894rpES2zNCqXSwZiNV7h01O7fpw41xpEk5MadX+y2KLiXILuupygE+dhqfGpkG8l2oOBQAUAFAFd6X4AT9gh4SF/ZSP81cZ1McwbMRQO7e398aMAPcqqOAHoKNgIHbHTTA4b/FxCZh+FTmb2Fc4kd4WZr0j644lmU4SEnKQWke65xcZlVbAg2J7x5DQ8Oo4zU+h3S6DaEIkhbXcyHRlPEEV04WGgAoAKAM960+kISP7Op5NIb+N0XzNsx8AvBqhPwH0rfJhcM2aW/jVea2NfSP2y4YCbSsy2G56OKzE42pL3alRHcjasRKBtQd8mtWrkeS1y9vJvnU50wGJwwikb71Dla51Olw3kwv6hqeZpplABQAUAReKjE5A3xqb34E8D5Co8zvI7GzkI0X20owGRtJsJL3H0B/Kuhkh9vdHC8fdaxBDC1+HMXt8q4zqeCS6DN/qaLxW6nzBsakRLBQAUAFABQBnfTzrIw2AxYglSV2EYb7vLYZydCSwINlB0HEbq4wKsetHF4tiuDijhW/xym7W5hV0B9ar3XqpZf0Lmn0krnseNsqSazYvFyzaaop7OM+aj+tYtvadjeILHruaUOz4R57/QZbQ2Th40IiiVdN9rn1Y6n3rlN9s37bLX9LBR2iZttfAZWPK9bdVmUY+o0+GJ7A25PgZxNA5VgRcbwwvfKw4j58iKsFBrB9KdAesCHaEY/DKLZ0PAm40PEab/ABHGugXSg4RvSDay4aBpDYn4UW9szn4R5cSeABPCgEfOXS7aJkZmZixJJLH8RO8+vLgLCkyeWXa44WWQWy1u16XYaWhjvxFrwbaVRsR6OrkGM1Bor2YXLKKrtPD3186u1ywzzmspysiPRjbj4HFLMt7fC6i12U8r8QQCPEeJq0jCksM+reju1lxMCSKwNwDccbi4I8CK6RJSgDHOubrJMWfAYRiJSLTyqfgB3xoR+M8TwBsNT3eAZX0X2vjUISHEyxrpYA3AtyDXA9KVbNQWS1p9PK2WDUtn7V2sBcY6OQfoywgfzJrWZLtWMXhxZoWdlcPKX0JROm20oh97hYJuZilKE+IDim19qUz2zj1RWl2db03PF648KtxiIZomtqLBvQFa0IzUllFOdUoPEiU6uelcGLefsMwQvmCuAGBIBbQE6E3IqaFMv1dAKACgDwmgD5A6Z7X+2bRxOIGqvIcp/UXuR/yqK4dSyyc6JHLrWbqlxHpez6vZLf8AbtKzO53NbuhhjcVcVYrrwddexVdrR31q/DYy9TSQE8FWoyMS6nB7sXakuEnSWI2ZSD4EX1DDiDTCm1hn1D0B6WpjoFYGz21XiDyoTONYKl1gbYE0rC/cjukeuhNysr28xkBPAEj4jXJPAyqOWY7t2W7hR6/SlrxLc+kUO9kQaVXsZt6KrEUWfB4fSqFk9zYj7KPcTBpRCZJ+0iBxsGhFXYszb69mVfGxWJq3B5R5jU18MmjTOpPpU0T/AGZz3Lkp5E95fQnMP2nphTL31u9PvsMIgw7D7VMtwR/skOmc+J1C+IJ4UHUfOcURZtSSSbknUm+8moylgfVU5vCLn0cwgTW2tZ2ok2j1eg0qhHJbsPi7CsudWS1OvJ1iMfoda5CnciqcGb9KBmcmtzTbLB5zX1+0x11YbaOFxya2WQhT5i+X6ketXDIZ9UwSBlDDcReunBSgAoArfWLtf7LszFTXswjKof13+7T5sD6UAfJ2Ej1qEnsPpjmRcdjCyiqNm56zRRxElu1qvwmlgRkeppEJMYYkXFNiUbVkhJIiTbfTk8GTbDIjjNlsFvamxkZ11ROdWG1posSYo73cEA/oHdm8QL7qZjfJVT2wy2dIpVBKrbKgyr4AC39+dQmy1REzeU5pSfGuN4Q6EeKws+x4d1UbZYR6XTRwi24KHSsuyW42yR7jMPpXIS3OVz3K3jod9aVcso7bHYq214ONXKpHnNdDfIz2PizDOjj8JB8+Y9RcVY6GQ1vgX27PLLipXlYu5b4jxX/Z25DJlsKGydcMjjZ2D1qvOWTc0mnwWTDHLVSayeipWEPBiaT3Y3hQ3xOJ0pkK8CrJJIq209SauQ2Z5zWRy2QjEqwINiDcHkRuq0jCmsM+pOrDboxODQ/iAF/DTUehuKkLLjQAUAZX/pEY0rs+GIG3aTi45qis3/Nlrh1GD4KPWlTZf0scyLVgBZRVSZ6bTbIe3pZdbEZHqSRXnMZT4lRxpiTKllsUIwuCb8KkkULbV0OcZtNNVuCbaBRm97aU+MTMtsyTfVps8FsRiRcFPu7aArmAN7nQ31FvCm9Cp1HG3JbKxPKkzL1OyKXhwA2ulqjLOBtUlGW5ObP2rFGRmcCq1lUpLZGzTraYbOSLNhuleDA1mX5/0rOnor3+EJ6uh8pr5hjOlOEK6TD2PLyrsNHenvEI6qlbua+ZA4rbULXs4Py+tXoUTjzROzX0NYUkQ+PxCFSQRcnS3l5VahFoxNRdGWcEFIbMDT0ZknuTqAPLGTa/ZLfxIZlH8oUelKmvZ2LOma49yRwygGqzPSadxHtQNFNYOGkruCDsEZXqSQicyFxp71NiZd7yROMjtT4PJi3xwa11E7VKsYydCxA9Rff5g1NeBXa2ybtUiIUAYp/pISn/AFFOBMzewjA+p964yUeZluBgsSKr2bmjpmkyYinC6UhxybVepjHqezY+w3AftG3/AHrigNnrNvD1IfF46/4j+6LD3NPjAy79Vnr8iOfGDh/Wm8BQlqV0/c8bFrx737RJHsKkoCJ3uX8jtMDiZUukbpGBcu1oo9xucxsCNDxJqSSEuTLt1YYcxnFRDEJIMoYiK7IDuDZmUAk3Pt40N4Haah2yxnB3ttA9wZVA8h+RpEpy6RNeGhpxvcvv4lcOx4hve/7v/mocdj6E/wDTtJFZdv0G+K2NEsnZMZFl/wCH2RD7s3wZM27XduqSlb4CJ0aBf7v0/gj1w2FJssjsTushv6AJU82eAh1aH/qP5fwdT4CCMgSNKhIzAMhW4O4i8e7Q60Zs8Dir0PWb+X8CsEOE4Sv/AA//AB1F974D419n/wDUfy/7RYYTDH/bP7W/yVzNv/EmqOz3/uv7+Avh9j4dmFpT/L/QVzjtXOJL+g0Evdu/L9iZfo5JLP2cLKSscYCNl/R1sDbeSTv401e1HJnXVrT3OGeXkGK6IbRjF2wpYf8A41Zv+nmpTh5P8yzVcujj82iGxUskRtIjxnkSL/wsL1HgRdjqZY2z8GmM/wD1Jv0vcWqXdi3rJLr80KJtAnfb3rjhgnHVt+A/w6A6n6XrijkVZfnmM9uxrkuP6U6KwZ101JEz1T4rJiLX/Eh+ZU/Wp/iK2fYwfTiHQVMWe0AZT1/bJklgwsqKWWGR+0IFyqsouxHIZa4zqM12rgoxEs8QkMbDSScxwoT+oisz+9t1QaHRmV58eCbdoB4IMo/iOpqPdjf6lx5P5fuLQ4SR1zQ4eaQZsoZI3ku1s1gbb7a6c6moIXPUSzssfn9RxjuhuJQh8T91EZViLZlcjNYBwCwBTvLqSNDepJJCZScubGeOwWDTK6ykgBSYS3aNId5DPGAsfLQtaukRGLEmSwhiihC3OZQS1tLl3cnd4WqE8Y3LGmjY5Pu/VvwXjnoEmGQ6TTuTrY2LqutjvNxqNwHCo8Useyh/cU8WLrHl9Usr49foXjqrwix/aQCGLRg5t11zsFsOXdJ9RXOJvJd01EauTznfPlult8M/FD3b2IlkYErqFsTdQD3r3AUC2nnrrUZyg+bGaTT6uuPCoePVdcfsQ8LyxyJKsakpIki5iCpZGDAHu+HA3qEZwi85+hav02ptjKHAln/JbfQf4fpDLECEw0ZAPd7bESTECyjvM6XYgqbWyqFkkGXvXpn9RAy32NqV4fMYbT21NIIwIIkCSSSWEjb37TcwQMP8Y8dQiDheu9/Eg+ydQvD5kRMjNlYQp2qEFXkmlltZgwGV7i28W8eetHfROLsq/wAvmKfZ8TKMvZYUsTmvHEA5te+qrcglrnyFcd0HtuOh2XqK/afD8WK4fCzxqScPhWBJGaWHNrusGIFjfhXFdBLqTn2bqLZfgz5MkcJiXzDNhcEN47kZUgE3utntcX0P1o7+DOx7H1MZJ4XNdTvHdHpcVi27OOOQZE0YgN8Olswtz4jfXVFuKwyOqvrhqZqyOUT2w9kY/D5s4x0QsApSSWVRcNnYRwNIpYHIQCAuXPfXLTIKS94ztROmWHWseP3yHu1ulGMw8RP22GUhf8HFwKjM2YgKoyox7ttTx42JyTKxEbU2zGq55tmYXEjM6yPh4pcPlykgsXCsLaHXNy4a1zCJqya5NjeeLZBNp8Bj8Kb2LIwkS9zcBnJvqDuHA1xwQxXTfRP4fscP0e2LJ/hbQaI8po5F920WucAd6vDHoRe1OhbFb4XHYbEKNLCdWPDhbT3rqRCU8kr0A6NyRyxhltK76i4YBEsb3B4k/I0JbnG1jB9DILACpEDqgCL6UbN+0YOeGwvJE6i/MqQPnQB8qYSHDtcYhpFIuEA+DQE2Y6sNQAAN9x4kcfLYnDh4lxcuvoIx7QiXSOLvbgRv36WJudwB47zypXBJ82aK1VEFiuG/j8fi/wDyTKbXxCDKGRNWtlSNmXNbtEDMCQGsuZdPm1514xhFbWcbs45rDfnn7ZC7WzyXLM7tpYu7Ox8Bmuf/ADUyqk28IYtstx8dk0Ld42uFNiAN97kW51DvF0LD0lkff9nZvfy+9iUmtAscP4tJJDv1/APJTralR9tuXwRevxpYwo6+9P16L0XMaPEWF1FwO6CdCedhfXVrm17XFOylzKDqnYsxWy2Xn9t5fgaP1ex5Z8WBuWONfILoB8if3hSYPMTccOG+SXJcK+S5fr8Sy7NwUeSTF4kXhjNlj/4z8F/Z3X9eANJUVvOXIvX3T4o6aj35c3/xXj6/fVDbbWLnkwbNMAM7LIqFwoSEEIhigG5c7WzkXII3iuScnDL+16Eaa6a9Qo1vOE03jnLm8y8cLkQmN6Pzxw9q6hfhPZk/egOcqEpvFzoAdfDfUeBpZY5ayqc+CL8d+m3Pf7R7iOiOIWOSR+yQRoHkVn78YOq51ANmbgt7+VxU+7aWSq9bVKSisvLwttn9+IrsnoXNJMEdkRAgllcMGESnWzcA5APdvpa50qSrbeBdmurhDiSy84S8X+xNJtRVUx4BMkWYojE2adlAaSXEPvESAqcu45hfS60cXSH36nFQ21LUPLxlrwXSMV/yfj+u42w/S6f7S1i2IhkYJ2EneEg0QWB+Fmtew0udQagrZcXivAsS7OqdKz7MlvxLp1+KRJbRGDw6yotwS5V4kuc7jK4jMp3RpcAgcSx0OW05cEUxFH9VfOEn4bSfRbrOPF9PLyyR/RySX7XIURH7qEgtkvpc5e6QPXSnRcuHZGdra6P6iSnJr4Z+e6NL6P7XXERllV1KtkZXFiGG8aGxtepwmpIparSy08km08rKa6of4kgrY2I5Hd7VMqlebo3gpM2fDQd74iEVSdCO8VAJ0J+dAFSHRTZcsQkhUwxMolUDGOjFToriJg4F76A2OtrA6UNZJRk4vKeDhugUbRqIce6hmdBFiocPOcyEiVMpAJK5WvYncTqNSJY5BKTk8sqe3+hDxN3lwci6AlUlgYDmAjZb0ETQegUefF5uCRj3YlvoRQBplABQAUAfLfWTsf7NtLEoAQrOZVJ5Sd/S3AMSPSgCsbGTKZZf+GhK33Zjovna5pVu+I+LNDQLhc7v+Ecr1eyJbBYUsI0J7xAY66rm7xFvLW/OoOzhzLH2izXou87uqUt+fPlxbtY81vnxFw11Z1W2W6pbmxCr7DXzNcksNRb58/gMpfeRnbXD3cxjjxk8L5Lf1eRpiMMPtUKH8OVVH6qLmufNr/w+NcUv7bkTspX9bXU+mEvRLOfizzE4kCR7G0jTd7mI4xrfwNvW1djHZeGPqyGouSsnh+057+UI/v8AUUn+6MIIGRVSxI/EzXkIPkDf0rkfbUvHf+CV3/p5VKSXClHHq3mT+XP4Fw6ATIrYwBgW1c21Fmbu2O46D3vXY5xl+BZg63OUIyy+Nt+j5bl/xWAWTE4LAn/Cij7WQcGYgs1/Mj2c0SjmUYdFuKrvddF2rXvSfCvJff5Cmx8QZZsRJiIleSJDL2eXvxoCWw8RA3tcM9iLjucdAReW3JffQVqYKuuEapNRbxnOzfKUvTp57jHo5hcV2U+LlDSzZ88eHPCZgqrJIDqoVWWwJ7q66aGuVqWHJ/LzJayyjjjRDaOMOX+K5peOXzfV7Ed0ywzQwphCzNJIwkci2bFYiQgDfuiTTXicijUEgmsLh+2w0k42TdqWy2X+MV+r/fJJ47Y/ZxRbLgYRr2ZxGMmt+AHXzzMNBf4VA3XqTjhcC+Iiq/im9VNZ34YLz/j8yA2XsH7Qyrh5Zo8Ky9pKZmGn3jRqSq5VZnyd0Hdz0FJUOLlyNOzVd1HNkU5p4WPTPPd7Z3JDYGzY4DJjO9GkUY7MYjKWWV7gXCgXISzZQL98DhepQio+1+fiL1N87ktPs23vw8uFevn18httfYqJA8kjyCSMJ933SFaU5lVzvMpF5HI3ZgBoBUJwXDl9CxpdXOVqhFLEs778o9V/j+GI56FD/WZP2U/5at1e4jz/AGp/8qRZzt0JiDh8NEJJGYs5LZEVsoDXIBJsFF9N/jUe8SlwxQ2OilKhX3yxFLC2y2s7eB3P0jCTjDzqI3a2RlbMj30GpAIJItqN/HdXe9xLhkLfZ7nQ76XlLmsYa/PJUcY5fbChCRZ482UkZsiCRr237rVXlvdheRsUQUOynOSzs8Z83gkcZgAcaxjjwYdWEkUAYQ55LZhNibR55HW5KhQQN+a57tvjjnGdzzj09vd97wvh8ehGPgdo4ftCRM6gzSExZLym/adxVc5DK0jsDqwWKNLHvZ5CRLFYRljUSEtIxLOW4u+racAL2AJNhYcKALb1aQ6zv+tlH7oC/lQBfKACgAoAxr/SC2Xb7NigOJhb2Lp9H+VAGO4Zfu8SnEoG9EYE/I0qz3osv6Tem6H+Kfye47i2mrSo0SktZSwPMLksOQAJ18fCod37LUnsWHrV30LKY5eFlPyWMem73H0JGVh2qxqRqqd6wHI89eF6jLOV7Lfmx9PC4zTujCL/AAx329fH0yRIwkrzGXDLPMyEMxETNbT8RUnS3O2lPUcx4WsehmTuULu9rm5POcyX8v8AQkYMEcVC+JdocLAH7OWUhnkLWVlUIouc178NEYk6axhXw9ck9Vre/wAtQUW+bXNjaVo44oDNG07yR9prKyCNM7oqx5R8XcuWa43DLobsSS5FSds544m3jZZLn1c7HPbY+OI5wIYnTSzMkgEiXA/FlYXHO9RmsoudnXRquXFyZcukDmSZcXh8RFGSihs0qxvGwXKwKnXdyvx8KrW5cuKLN3RYrremurb3bWFlNc1uV7BTpA5c4qcM1wxwqm5ubm7zMl9dfhPnSYtRecv4fyX7653R4e6jhcuJ/pHP5k0sOzxhrrtDFxh3zFCbsXFjmeNFueBzXtu1uKcuDh95mVN6vvcSpi8Ln0x5Nv6FaTFCLHQ4iSf7SiyIxlBYuQpHxI/fUga2OnImop4llvI6cHOiVcY8Lw9v5Wz9fmT/AExxEL4iSZcdG2HmWPPFCxaZ+zUqEsBZVNybsQAT8JIFMsaznOxT0UZxgout8Szhvks9fX0FMVtDDPsyNWlVS0meXDx6uwS6xRfqKFWPvnlfU74ylFww38B1VN0dW2o52wpPks835vnsSeA2lhpo8D9pxKd2SSaRGO6QZjGGubIii4AO/ugX1NSUotR4n5ibKb65W91B7pRT8uuPFvr8SL6S4uFoAsc0crsWxEh3d93AJAIuGC2RV0IXNe2l12NcOz8y5oa7VdmcXFLEV6Jflndvq8CfRTaUcWIkzt3iiZUUFnbu6BVGpNWITUYrJl67S23aqfCtureyXqyX6CwkYzEZwRIFa6tvGZwW/L3pVC9t5Lva809LXwPMduXLZET07czY9Y49WASMW/SJLfLP8jS7/asSRb7ISp0ErJ8t38OX1wN8Dj3XGT4hFzFWlYHgoLdmGPgAw08a4pPvHJDrKIPR1USeE+H49cEzNtEQYI4lDmxM7ZGkfUg63AG4KApsN3w0xzUYca5sz46aV+s/ppbVwWUlya/d53IrEsDhsP2MrSY13zuyuXdQQTZyCcqi6jKeR8ah+FcLzIsx2vtd0VGlLCTSSePDxfPdDrauIBkseG/04j+lXzyBc+riDLgwx3uSx9TegC10AFABQBVOtDZH2nZmIQLmdF7VBzMZz205gEetAHy407RkSIe8PbkQRxFclFSWGNpulVNThzQiccWa2VUU71QZQeIvxPrXFHB229z2SSXgtkab0PwuDl2di5FwbSYmCADO5aVXllLJEIohpoQDuuPnUhJL9H3H2HCrBnE+GdxiMMcWuCySZyTLiAwzyLYDS+guLbwACk7f23G021IWMTjEGKSNsIrGLt4yPgDG9mV5Qz8TqNCKAIvAM0cSjFLBkTWNZg7TAEliESN1OQtc2lIS5J4m4BpnUpjC+LxDSaM8YsXIDn7wtYgAKo72igaDTgLR4lnA50TUFPGxoXSDofDibtrFKfxqNCf113HzFj40uymM9+pe0Xa12mxH3o+D/RlG2l1e4xL5Aky/qMFP8L2+pqs9PNctzer7c01nvZi/Pl81+xBvsDExupkwk5UMCwEbNcA3IuoO8VFVyT3QyWrpsi+CyOfXH5iqxm1mwU790Kt8Oy65mYnKo7urDQHUAimL0KcueVYv/sdfZiNTgplF9S8fZAjOr6kgDcpAG4eO+uteRBS3/wDcXweehHPhu8SXjUX/AElP8sGYDyFJaNOuxpJYb+/F4FoIsMD95JM45Qxqv88rf5K57PVnXK9+7FL1efov3J/Zu3NnRf7izfrSMsrez90elqbGypfhKVuj19n+8l5LK/Imdj7Tw4x08igpEUjK5YzYfdi4so0N71ci01lHmNTGyFjhY8teeSUfacE011w+JzKcn2iPuabr3VwxXwI9KHBN5O16myEeBPMfBpNfJjuHYEEDl41+8N7uzM7a77FjpfjbfUY1xi8oZfr77oqE37K6LZfQa9HeiSYftLuZFkTIQwAIB+LUHW+nAbqjXSoZ8y1rO1p6hQ9nhcXnYicZ0OxBiaEZGTP2iNmKm4UrutvYG3IWGtKlRJx4TQq7W06sVrynjDWOmc/QWwmLnSBY5MM6GNQrPdSGC2UZQDdmI9Bqb821OWFFrBm6+uhzlbC1Sy8pJPO/jnbH3gqe05u/INdQVAvz0Fvnupxlmw9G8Pkw0S8lFAEnQAUAFAHLrcEHcdKAPmLpXsBY8TLEwK5XZbjiL90m+huLUAMcL0E7SxWcC53FN3s1AF+6JdF8Xh43ih2h2Ku2Z+yw6l27uUWdmJXTl40AQPSrYezcMzNiMTNipzqylw7luObLqCf1moAz3FbW1PYoIl4Zfi9W/vzoA42ZtBo2OVEdyQQzpnZSLm6343PyFGcHUm9kaF1ZGTt8Q8294vxWFzmuTYbval8UXyNTSxnU827LpktbdMJoTZMSLD8LlXH82o96RKVi5Gr3Ggt3lw58ng4brOxXB8Of3b/R6h31vh9Dv+l9nPlL/wDS/YbYjrBxrDSZF/YRP8wNHfWE12Xo1yWfj+xD47pJjJdGxM5HJXKD2SwrneSfNk1o6IP2YL5Z/MiGVmN2uTzNyfc1xsdGDXJDhTYa0tlhNJbnjYhBvZR5kUcLOO+uPOSOVxsf6a+4rvBLwOf12nXOaNE6EbSjR8QSVbLGjBAQWb7sEZV3m/hV+tpRSPIa7+5fKcN14mkbOmVowQoW+8aaUwokLjNnZnus0yX4K4IHkGBAoAcRbMkt/wDVz/w4f84aAD/0eX/73EWvyg3XudRFQBF7c2QMhzTYhvOXKD5hABQBWej8kCTqrwoczWDa5r+NyeVAGsxgAC26gDqgAoAKACgDBevCB4Mekg+CeMGx/Tj7rW/dyUAUJemc0XdRI/M5j8rigAfb+OxIsZJcp/DH92luRy2zDzJqMpxjzY2uiyz3IticHR9z8TKg5DvH2GnzpMtTFclk0qexrp++0vq/v4jmLYECfFdj+sfyFKd83yNCPZWmq9/L9f2QoZo00RQLcALe9hceormJPmTdlVW0F8kWnq6ZGTGyle/GIit9fizqSfIDS/PnarNUcIxNdbxzTwRW2cWtze30+lNaKqkVx8UgNwt/LMfpSpRyWqrEnyz8xaHaqjdH8m/OkOt+JqV66EVtH8x0m1gf9n7i9QdXmWo9oJ/g+h22091ov5V/Miud0vEm9c+kPov3PTthrW7I+yf++juV4/mcl2hLGO7fyX7kbi9oEn4SPNV/ImnRrRm6jVSb5Y+C/caLjTf/ALWpnCZs7cvcsE201bsCWzHsspI5K7BQSN9t3/il2QbRe7N1Crk8j/D7feO3ZzSIP1ZCo+RFJUZrkbMrdNP3kn64/wDJJQdO8Wp0xDN+0iP7nLf50xTsRVnpdFPlH5ZJLD9a+LT4kgk8ArBvk9vlU1dLqU7OzqMey39GScHXH/xMLbxDsP8A+Z+tTja30KVmiUeUvoNds9bWFZSOylv+qY2+rA/KmKWSnKtxPOg+OTGYqFkzZQWJzCxuLW4nma7kjg2uunAoAKACgAoAzPr9wSNs5ZSpMkcqBGH4c5Aa/gQAPO1B1GbYrYGKWNHbD4XDoQCDGoeRtN7MxNzxpUmWKkkyJmnWM95yzcjr/KNKruDfI16tTGCEpNrchb6/L+ooVXiOevb5DSTFMeHvr8hofUGpqKRXldOX39oQYM2hvbgLfTSpZSFOE5bMsHQRwMT2bAMJRkF/hDWIUnyv+dtBU4T3wV9RR/bcvAf9KNlle0ChV3nTkTYD0IIpsnsU6o5eCtzRZoUYcV+h/pakye5ZhFtEUYDeu8QdzLJIYbAXF+H9+NKlM0KdJlZZ3JhLE66D142864pDZafD5iEsJFt+vGupiLKmhpKDTUUrMi6YQjszcXcZrfvFFv52vUVPLfkLnW4xi31WfqO8XCXlY7wvcWw0spO7zNz60SljYfpKOJcRwcOy7iR61DiRd7iUeQk5fcTf9rX611NCpRnn9xFr77e2n0qWwmXFzx+h6mNkXc7j1v8AWu8KEysfiI4vHuws2VvG1jU0itZJs1TqawTpLHpq2Zz4Loq39Q1dRCXRG8VIiFABQAUAFAER0r2GmNwkuGkuFkW1xvBBDKRfiCAaAPn3b2Lxan7FiJntGGSOKKPK8gW+RmZt47pBAPFSL62iTi3kre1dlyIWZUKJmKgMcxuoBIJIBJ1qGV1HxUmvZFkwwOVl0VgGHhwK+hBHpSpvDNHSw445HsWCpTkacNOdPhPWuKRN0YR3BEyOrX1BBubXuDp3rj511S3yLsobg4vfK6l56TQBmDBLB1DDyZQy/wAxarzex5irZlCji0kj/RckeTC/5VXk9jSqXtYG0eF1pfEaEKM4H8MVtRwBIHDdpfwpbZdhDhR4IPXTffWu5DuxpPDdhxFjrlt7njUk9irZXmXw8CIxK606LMi9YZM4UDtY2I7qRIW0voqFjpx1tpx3cahDr6sNSlmKX/GP5DjZeE+7Qnfl1v4aG/tS7p+0a/Z1P9r4scSYYcqWpGhKlDCfDb7C/PW1/D/vTFIp2U+QkIbDQGxP6JYeIdRqptqCPEbq7ncq2w4Y7ffqunqMJ8NanxeTItjg52RgRI4vexOvgq6tw/8ANMz0K2Nsn0d1b7DEUPasAHfW3IbgB4AWFTFF0oAKACgAoAKACgDN+tvYDNGuLgOSaOy57A5EZrSNqCQArMSRwveuMlEz7HYGKQCdI3cMHYszaK5AUa3Oga40000OtJkW6numiIjwLROY2FrkkD9F7d5fIgXHiLcaruWVjqjZphwSU/wy5+T/AJJFMPpVZzNqEUJyRcKkpE3BMRaMG40B5HcfX+vzqWRLh0LdtMgwRN3icg1P4irWBH8Te1aPNHi8cNjXmyj4my4lgNzJ/wApvekzWzL1UsSizxN9INutjhBUC3FZPUTT+xQ2CgkhKVSRfS1tLfW9dTFTi8MrmLGtWocjzmo94kMK4YG9z90NOXfABPgL1Hlk5J8UoeiLPs2H7lP3v+o4/KqF8sS+CPSaNYg15s5xKUQZewM3TQ+G/wAjx/v86amVpx5iDwC9iGuPbw3cCOGoPCpKRn6iKGG10spqzWYeoJnq92V2ska2JDNx4ZbFred1HpTo8ynPaJ9J4eIKoUbgLVMUKUAFABQAUAFABQAlioA6Mh3MCD6i1AGM7P2cYzNhHGVI3MKhOK6ZJGXeCVAB4Exsd51VJFmt4K/jsNvABDXOZuTA9xh7DfyqjN8MsnoNJicHB8mL4Rgyht1945EGzDyuDbwtVW1cMjSom3HD5rZ/fnzE8SldgyyhjKba8OPl6U9EbC27Z7uHjUtujsQNwuVHd9v+atJckeEm07JNeL/MoW0WviwL3sGv/EBpUGth8JboZyT2NV8GtC4VhxnjQ4lmGoRIRTAnQmlNYL0LFJ7MVMZOtybrpusBrutUcpbE3HOXnOxXNpYcgmrUJHntZS1IXwGkbEtlHZPrzKENl9SPpUubaKjfDwSf3gtezpPuIf2M38bM/wBGrP1C9v5HpNBvVnxb/MTxL0QRoDVd5INiPb+/DjamMTJ5Z6qm5BAFtNCTz4cBXUZmoZD9IG3CrlZhah7mldT2BvKG/RU7+ZdtfbL7U6JTs5myVIWFABQAUAFABQAUAFAGV9YEKw7Tjks9sRAyMyEgr2REguBzGcX/AKVCQyDKvta4c37isFa36RXuagbm+Lf486pXRNzRWJNENgMWBNLHztIPYK3+X2pNkOKtM04WKOpcfFZHWImvS4wwX1IY3zELxYgab9dNPGnxRXutSi35F16THKEW6WVV05BFzML/AL6i/hWizxCed2Zzg7vO0h1F8o/cBdiPWwpc3sWKVlkdjmsKXFblxy4YjKBrnfb5+PCmNCqp5luyYwOJ3W3DmVB8zfSq8omzRctsfoWHDtpf9UCqkkbFfLPkRm14xT62yhrYRaGmz4s8aots7meEZvh76LY+YuafBvvH6I87fjuY+Tf1HuFxwKLbcFAHkBYfIUmcMybN/SWcNUYnX2m9c4S132TntCbjfrqBbdRghKbwx1hzvP6x+uUfT512KMy+fMgtuNeRB+so+dW4GNc8s2fqdj7rnwUfIUyPIqz5mmVIiFABQAUAFABQAUAFAGd9cq5YcNNnaMRzi7qLmzqVykDepvr5VFko8zMsZig5uqvKcl2kfQMNLMq6d4X1tz4Uia2NCieGiBbEff3H6RXzAjH5/lS1H2MGhO1vUJrx/QlEYnWk7I14OT3JLo1gBNi41Oqghjw0BA3jhcj0vTaVmRR7TnwUN+O3zJfppI8jFY8hZ7d5Roqlbkn3zeWWrbPMqOxV3w6xRgL+jkTmQTd3Pix+VKluWq0lyKxtQ0Vo7a9iLjHe305lWK35kvgMPc/Fp48PO1InLyNbTU5afFsWPCQbrS3FjuAtpwvv41UlLyN+mt9J5+/Ea7Vh7vxVOtlfWV+zzIjBtlytckKysV53ve3jYfSrOfaPPWQ/st58CcEWRnjIsVY2U7wrd5P5SKRYsSN3QWRnSjx1tuFRLLWOQn3QdfhJ36eo10/77vA3YmfCvT72HmGII03a7vM1KOxnXJPkQW1h9+n7QP8AMB+dWY8jJtWJI2/qbN4WPMIfdRamrkVpczR66RCgAoAKACgAoAKACgCh9dGmzCw3rLGwYgMFIP4gQbg/D+8K4yUeZimLxIcZmkeS3wtYpGCDY5QRrmVQ24HWkyZcqiRWBnBdWa4tdrWJNybWsL351CUWlgv6ayLmpS83y3LDGxO5GtzNl+RN/lVZ4XU3oTcuUX8dv5J7oviXiMjKq57DKx1y7wfkSOI+VWdPybMLttyUoRfmyI6Q7WxGc/eX9F/pTngx1xIrGI2tLxsfS30ocUSjNoisVOWP9/nXUsHJybEoVPAj1H9K6zkE87E1s1XuCEU+IbKfmPzqvNx8Ta0kbU01FP0eP0LEk7DfFJ5jK3+e/wAqqOKfJo3VbNe9XL6P9SJ2vigQRZwfFGH5U+uJl67UJxaw16pkCsnA6g2uPKrOOp5/jbWGWiDEK6wtY52VhJfcWRtCP3SB5ACk3Lqa/Y8/eg0KvFyJHz+RpOTZlDwY3bOvI+Wl/RtPnUtmVp8cfv8ARi8GMUfESv7QsPcd3512MTOtmupX9sYr764swsOOh1vw9KsxWxlWyXEbX1Jz/dgbrxqd++xK38N26pxEWLc1apEAoAKACgAoAKACgAoAofXS1tmE6/40Oull79gWBBuoPDnbdXGSg8MoW2uhUEEEbmV5RZT3yFX4QoyqvgBvJpM8rkXKppvDRWc8aHu5QPCwqtKMuptabUUxW2EPElBF/wCtIcXk14WRayh5smb7woD8VvK4Nxf51ZoeMoye2K1OMZLo8fMZ9JMI2rDUeWtNjNN4MS2iSXF0KZj3IW+hpseeBE945REFm32qYncWw8mtcaGVy3Lbsd+6Nx8vz8apWLc9XoZewiZEvhVbhNNTwRm1pBbWnVoztfPpkq2PmGaya2FybHTwPl7VdgttzzF9ntYiPNmY7XUnQG2nM6bt24VCyOS32daoNyZYO0uAedVsHouPKyN5p7cjUkivZPCPIsd+r7E11IzbJ5IfakiuRZQDvvoPewqzDJl3NZNm6l8LuK6qsYBI3MSSxOvgQPSpxWwmx5ZrlSFhQAUAFABQAUAFABQBEdLdirjMHNh23OthwsRqpB8CAaAMbwm0JJcG2GmJWbDns2QgAkLoD8rGoMbEouOZkLWOoqLimNhZKG6G0m2mEdh8XOlqlcRf/wBTmqsLn4j6HapWRG7oF1OYgkC51PMgX3CoxhuWL9TxQ4fFfz+ZdsVOjp3WzXO8eIuCNNx51WtTjIlppRsgZ9tvCgSG2q8hw535Vbqm3Hco6nTKE9uRGz4U2uw3nu+On/amqRXspaWX15DUpbzFSyVmsE3sjE2A10qvbHc29Bd7OCcfEab6r8Jryu25kRjJy7ZVFyfL38POnRiluzK1Vrslwx3bHsmyxFhsz2LS3u3qVtc8N9LV3HZhdBsNNCrTyzzfN/oVTDvb6e1XWsmBXPh5FgwWKHZA66afl+VVpx9o3tNcnSn4bDafE3rqiJtuQ3aYkhVBLE2AHEnTSpqON2UrLeJqK3YrFs4tKsVxcnUkgDjm14AAH5866pZWwq2l1yxI+kurPZfY4RTaxbX+lPKRb6ACgAoAKACgAoAKACgAoAy/rS6Hvf7dhNJlH3igXzrx0HxabxxG7UAGLRKMsGK4/GdpuBD8VAv7eFL5cyxw5Xs8/qQrXLEWN/Hf4/SmCsNvArPPZVGoZTe/GoKO+R07fZS6oseGhnhwySspyKbBgCcubUBr6anTluHKidSkhdWolXPiRC7S2oGYkqCfUeZ8OHOowq4Vgs263jeWs/MSxM7yop7pvoqgG625eutSjFReEcvunZBSbXp4YJ/AdBsVNG0iqSFUt8Ju2hNh8tfOp4KrmirxYkKfPlXHHIyu1QY5l2kNwHvpS1V4lmzXJ7RRLbLPZXLiztp3hbKOWu7XX25Uq1ZePAt6HC9qXN/RDnHiTFOkMIzKDYkHS+mg967p6sbs52pq8pVwe3U1zoz1T4cYYDEKCxGotuvVswzFekuxp9nzyQyAhQxyuR3XW/dYHdci1xwqDgmWKtROCaiyHzs2n0/KjCRxzlLmTuywMNmZopDiLlAGQlU0s3799P7N691c7Hw9C3pbaqfbe8unkXHq86KPPMHcb7Fjr3RrdT4nQnfuHjT4QwVLrnNm/wCGhCKFUWAFqYIFaACgAoAKACgAoAKACgAoA8Zbix3UAY91j9V3aZpsILMdTHplY7z5Hl48qi475JqbxgyGXo9jM5RoZA3JjcfU0YBzb6lt6H9WOJllV5RlAN+Nh467zUiGTe8F0dhTDfZyoKEWYEb+d6AKdj+pzAu2ZVyeC6D5UAO9j9VeEgNwL6g2523X9zQBeMPhlRcqqABwFAGV9I+paCWVpISYwxLFAe7cm5sDew13DSgBlguo9FYFnvY31N/lQBf8H0FwqoFZAx4k7zQA9wPRXDRMGSMBhxoAm6AGG0tkQzi0qBvMUAV6Xq4wRbMIwD4WoAlcN0WwyLl7MHxOpoAk8Jg0jFkUKPAUAOKACgAoAKACgAoAKACgAoAKACgANAEfNh0z3yrfyFAD6NQBoKAOqACgAoAKACgAoAKACgAoAKACgAoAKACgAoAKACg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6097" name="AutoShape 17" descr="data:image/jpeg;base64,/9j/4AAQSkZJRgABAQAAAQABAAD/2wCEAAkGBxQTERUUExQVFhQXGBkXGBYVGBgXGRcdGhgcFhYcFxoYHCggHBwlHRcaITEiJSkrLi4uHB8zODMsNygtLisBCgoKDg0OGxAQGywkICQsLCwsLCwsLCwsLCwsLCwsLCwsLCwsLCwsLCwsLCwsLCwsLCwsLCwsLCwsLCwsLCwsLP/AABEIAOoA1wMBEQACEQEDEQH/xAAcAAABBQEBAQAAAAAAAAAAAAAAAwQFBgcCAQj/xABJEAACAQIDBAgDBAgCCQMFAAABAgMAEQQSIQUxQVEGBxMiYXGBkTKhsRQjQsFSYnKCkqLR8DPCCCRDRFOys+HxFdLjNFRjc8P/xAAbAQACAwEBAQAAAAAAAAAAAAAAAwIEBQEGB//EADsRAAICAQIDBQYFAwMDBQAAAAABAgMRBCESMUEFE1FhcSIygZGh8EKxwdHhFCNiFUNSU+LxJDM0kqL/2gAMAwEAAhEDEQA/ANxoAKACgAoAKACgAoAKACgAoAKACgCrbZ6fYPDuyFnkdbgrGl7EcMxst/WlO6CeMmhV2XqbIqajhPxK7N1x4cf7tiPXsh/nNHfI7Lsy1c2j2Hrhgb/dsR7x/wDvrjvSJQ7KtlyaLJ0f6b4bFtlXOj/oyAA+hUkH3qULYz2QrVdn3aZKU+T6os1MKIUAFABQAUAFABQAUAFABQAUAFACOLxSRIXkdURdSzkKo8ya43g7GLk8JFJ2v1o4aO4gSSduYHZx3/acZvUKRSpXxRo1dlXz3ksepTtpdZeOluIzHh1/UXO/8Ulx/KKVK99DQq7JrT9t5K9jNq4iTvPicQzDUXlcW8gpAHoKU7JPqaMdDRGO0UbB1fbfOIgRXa8gXXnoxU3/AIb+RFXa5cUcnldZR3Frh06FuqZWCgAoAKACgDwmgD5526c0zMbd4g/xDN+dZXU+gVpKqMfh8iBlhvl86amU515we4VLe9DZKmOPmWLo5Nknjbky/M2oof8AcFdsxzo2/Bp/XH6m/wATXUHmK0Dxx3QAUAFABQBV9rdO8Jh5mhkMmZLZiqFgpIDWuN5sRuvSpWxi8MvVdm6i2tWRjs/NHeF6e7Pf/eUX/wDaGi/6gFSVkH1Fz0Oohzg/z/InMJtCKUXiljkHNHVvoallMryjKPNDmukQoAKACgCn9auGzbPLf8OSN/dsmv8AHek3r2DT7Hklqkn1T/Ixl6oI9fPYSI32HlUhLXPCF8PA7myAs2ndRSx9hXOfIY8RXFNpL78S5dA4J8NiQZI3RCQpLqV1YXA18Bfw9at6fKymjzfbEqZ8MoSTe628DYgasmGFABQAUAFACONkCxsxNgFOp4aVxvCJQWZJIwrHCF5ZFZmhKnRWiYEi1wfDTgfzrIszF5ij2VGt9nhSy/UZT4aK3cMj+S5frQpPrhDnZY1ng+pFSiRdRC1vEk/RaanF/iFK22O/B9R/0ceSUswjcJGVzsFYhdbjNYd3dvOlMrhiaZn6/Xq6iVTjh/s8n0NgHBjQjdYVfPNDigAoAKAOZHCgk6AAknkBqaDqWXhHzntHGdtLJKd8js+vDMSwHoDb0rLby2z6BXWqq41rosDFhe1dQuS4sHKQjQ2F+fH3ruTirTWGi+9WG3ZxiDA0jvG1iA7Fslr3yliSAdNN2lWqJNp5POdr011yjwrGc/obDVgxgoAKAI3pJgTPhJ4hveNgvnbu/O1RmsxaH6a3uroz8GjJti9C5Je9M4hAOqlS0h4mw3etz5VRhRJ89j0+o7Ypr2qXE/HoW3C9DcLEL9iZW/SxDgD+AC3ulWFTFdDHu7V1Fn4uFf4/vz+pYMPhTlCgqifoRxhVty71/cAU1RM6VnE8vf1ZV8fhi2LjQyMIxIb6gkmwKXO+18wA3etdRB7miRrYAVIidUAFABQAUAcutwRzoAwDrHgybRlCsSAVuSTc3jQ6nw3elUrccTNfRNrhEdnr3Rofc1n2vc9VW1wI92ivd3VynmLu90OrHBRzYsxyaqGvl8baH5GtenkeP1ifEfQUEIRQq6AaCnlIUoAKACgBltpM0Ei62dWQlTYgMCCRpvF65JZWCdc+Cal4PJmsHQaF1uJZr8wgYDh8IGaqf9OvE9D/AK7a3vGOPVjLF9XZB7mJhJ4CRTCfqT8qO5fRk12zXL3q2vRp/sRuM6C4uMA9mHHAxuG8dA1j8qg6proW6u0tHL8TXqn/ACPerTDsMaLgiwO8W4/37VY062Zj9tWRlOHC87M2mrBihQAUAcugIIO4ixoAp+14DhJVk7Tuvdcp3aWIC+O8+9cZ1bi8m1S0fdFyRvF/y3UANsNPM410+fvauANdo9HpHZZEYqy8DlAI9Bv9aDuS2bFxxdMr6SKAGH51IiSVABQAUAFACOMxKxRvI5sqKWY8gBc1xvB1LLwj5q23tEzYl5GPedix42uSbA8hew8qpT3NvTQWVgsGzIwFFZV8nk9Duo4EtrgZanp+ZyW8St9D9sfZtooSbKxynzv3fnp+9W1VyPJa1e20fT+FmDorDcRenFAVoAKACgBltrHrBBJK2oRSbb7ncqgcySB61xnUsvBV+j2PKpqrAcjfjqdSOdRROS32H6bWjdyNfWx894rpES2zNCqXSwZiNV7h01O7fpw41xpEk5MadX+y2KLiXILuupygE+dhqfGpkG8l2oOBQAUAFAFd6X4AT9gh4SF/ZSP81cZ1McwbMRQO7e398aMAPcqqOAHoKNgIHbHTTA4b/FxCZh+FTmb2Fc4kd4WZr0j644lmU4SEnKQWke65xcZlVbAg2J7x5DQ8Oo4zU+h3S6DaEIkhbXcyHRlPEEV04WGgAoAKAM960+kISP7Op5NIb+N0XzNsx8AvBqhPwH0rfJhcM2aW/jVea2NfSP2y4YCbSsy2G56OKzE42pL3alRHcjasRKBtQd8mtWrkeS1y9vJvnU50wGJwwikb71Dla51Olw3kwv6hqeZpplABQAUAReKjE5A3xqb34E8D5Co8zvI7GzkI0X20owGRtJsJL3H0B/Kuhkh9vdHC8fdaxBDC1+HMXt8q4zqeCS6DN/qaLxW6nzBsakRLBQAUAFABQBnfTzrIw2AxYglSV2EYb7vLYZydCSwINlB0HEbq4wKsetHF4tiuDijhW/xym7W5hV0B9ar3XqpZf0Lmn0krnseNsqSazYvFyzaaop7OM+aj+tYtvadjeILHruaUOz4R57/QZbQ2Th40IiiVdN9rn1Y6n3rlN9s37bLX9LBR2iZttfAZWPK9bdVmUY+o0+GJ7A25PgZxNA5VgRcbwwvfKw4j58iKsFBrB9KdAesCHaEY/DKLZ0PAm40PEab/ABHGugXSg4RvSDay4aBpDYn4UW9szn4R5cSeABPCgEfOXS7aJkZmZixJJLH8RO8+vLgLCkyeWXa44WWQWy1u16XYaWhjvxFrwbaVRsR6OrkGM1Bor2YXLKKrtPD3186u1ywzzmspysiPRjbj4HFLMt7fC6i12U8r8QQCPEeJq0jCksM+reju1lxMCSKwNwDccbi4I8CK6RJSgDHOubrJMWfAYRiJSLTyqfgB3xoR+M8TwBsNT3eAZX0X2vjUISHEyxrpYA3AtyDXA9KVbNQWS1p9PK2WDUtn7V2sBcY6OQfoywgfzJrWZLtWMXhxZoWdlcPKX0JROm20oh97hYJuZilKE+IDim19qUz2zj1RWl2db03PF648KtxiIZomtqLBvQFa0IzUllFOdUoPEiU6uelcGLefsMwQvmCuAGBIBbQE6E3IqaFMv1dAKACgDwmgD5A6Z7X+2bRxOIGqvIcp/UXuR/yqK4dSyyc6JHLrWbqlxHpez6vZLf8AbtKzO53NbuhhjcVcVYrrwddexVdrR31q/DYy9TSQE8FWoyMS6nB7sXakuEnSWI2ZSD4EX1DDiDTCm1hn1D0B6WpjoFYGz21XiDyoTONYKl1gbYE0rC/cjukeuhNysr28xkBPAEj4jXJPAyqOWY7t2W7hR6/SlrxLc+kUO9kQaVXsZt6KrEUWfB4fSqFk9zYj7KPcTBpRCZJ+0iBxsGhFXYszb69mVfGxWJq3B5R5jU18MmjTOpPpU0T/AGZz3Lkp5E95fQnMP2nphTL31u9PvsMIgw7D7VMtwR/skOmc+J1C+IJ4UHUfOcURZtSSSbknUm+8moylgfVU5vCLn0cwgTW2tZ2ok2j1eg0qhHJbsPi7CsudWS1OvJ1iMfoda5CnciqcGb9KBmcmtzTbLB5zX1+0x11YbaOFxya2WQhT5i+X6ketXDIZ9UwSBlDDcReunBSgAoArfWLtf7LszFTXswjKof13+7T5sD6UAfJ2Ej1qEnsPpjmRcdjCyiqNm56zRRxElu1qvwmlgRkeppEJMYYkXFNiUbVkhJIiTbfTk8GTbDIjjNlsFvamxkZ11ROdWG1posSYo73cEA/oHdm8QL7qZjfJVT2wy2dIpVBKrbKgyr4AC39+dQmy1REzeU5pSfGuN4Q6EeKws+x4d1UbZYR6XTRwi24KHSsuyW42yR7jMPpXIS3OVz3K3jod9aVcso7bHYq214ONXKpHnNdDfIz2PizDOjj8JB8+Y9RcVY6GQ1vgX27PLLipXlYu5b4jxX/Z25DJlsKGydcMjjZ2D1qvOWTc0mnwWTDHLVSayeipWEPBiaT3Y3hQ3xOJ0pkK8CrJJIq209SauQ2Z5zWRy2QjEqwINiDcHkRuq0jCmsM+pOrDboxODQ/iAF/DTUehuKkLLjQAUAZX/pEY0rs+GIG3aTi45qis3/Nlrh1GD4KPWlTZf0scyLVgBZRVSZ6bTbIe3pZdbEZHqSRXnMZT4lRxpiTKllsUIwuCb8KkkULbV0OcZtNNVuCbaBRm97aU+MTMtsyTfVps8FsRiRcFPu7aArmAN7nQ31FvCm9Cp1HG3JbKxPKkzL1OyKXhwA2ulqjLOBtUlGW5ObP2rFGRmcCq1lUpLZGzTraYbOSLNhuleDA1mX5/0rOnor3+EJ6uh8pr5hjOlOEK6TD2PLyrsNHenvEI6qlbua+ZA4rbULXs4Py+tXoUTjzROzX0NYUkQ+PxCFSQRcnS3l5VahFoxNRdGWcEFIbMDT0ZknuTqAPLGTa/ZLfxIZlH8oUelKmvZ2LOma49yRwygGqzPSadxHtQNFNYOGkruCDsEZXqSQicyFxp71NiZd7yROMjtT4PJi3xwa11E7VKsYydCxA9Rff5g1NeBXa2ybtUiIUAYp/pISn/AFFOBMzewjA+p964yUeZluBgsSKr2bmjpmkyYinC6UhxybVepjHqezY+w3AftG3/AHrigNnrNvD1IfF46/4j+6LD3NPjAy79Vnr8iOfGDh/Wm8BQlqV0/c8bFrx737RJHsKkoCJ3uX8jtMDiZUukbpGBcu1oo9xucxsCNDxJqSSEuTLt1YYcxnFRDEJIMoYiK7IDuDZmUAk3Pt40N4Haah2yxnB3ttA9wZVA8h+RpEpy6RNeGhpxvcvv4lcOx4hve/7v/mocdj6E/wDTtJFZdv0G+K2NEsnZMZFl/wCH2RD7s3wZM27XduqSlb4CJ0aBf7v0/gj1w2FJssjsTushv6AJU82eAh1aH/qP5fwdT4CCMgSNKhIzAMhW4O4i8e7Q60Zs8Dir0PWb+X8CsEOE4Sv/AA//AB1F974D419n/wDUfy/7RYYTDH/bP7W/yVzNv/EmqOz3/uv7+Avh9j4dmFpT/L/QVzjtXOJL+g0Evdu/L9iZfo5JLP2cLKSscYCNl/R1sDbeSTv401e1HJnXVrT3OGeXkGK6IbRjF2wpYf8A41Zv+nmpTh5P8yzVcujj82iGxUskRtIjxnkSL/wsL1HgRdjqZY2z8GmM/wD1Jv0vcWqXdi3rJLr80KJtAnfb3rjhgnHVt+A/w6A6n6XrijkVZfnmM9uxrkuP6U6KwZ101JEz1T4rJiLX/Eh+ZU/Wp/iK2fYwfTiHQVMWe0AZT1/bJklgwsqKWWGR+0IFyqsouxHIZa4zqM12rgoxEs8QkMbDSScxwoT+oisz+9t1QaHRmV58eCbdoB4IMo/iOpqPdjf6lx5P5fuLQ4SR1zQ4eaQZsoZI3ku1s1gbb7a6c6moIXPUSzssfn9RxjuhuJQh8T91EZViLZlcjNYBwCwBTvLqSNDepJJCZScubGeOwWDTK6ykgBSYS3aNId5DPGAsfLQtaukRGLEmSwhiihC3OZQS1tLl3cnd4WqE8Y3LGmjY5Pu/VvwXjnoEmGQ6TTuTrY2LqutjvNxqNwHCo8Useyh/cU8WLrHl9Usr49foXjqrwix/aQCGLRg5t11zsFsOXdJ9RXOJvJd01EauTznfPlult8M/FD3b2IlkYErqFsTdQD3r3AUC2nnrrUZyg+bGaTT6uuPCoePVdcfsQ8LyxyJKsakpIki5iCpZGDAHu+HA3qEZwi85+hav02ptjKHAln/JbfQf4fpDLECEw0ZAPd7bESTECyjvM6XYgqbWyqFkkGXvXpn9RAy32NqV4fMYbT21NIIwIIkCSSSWEjb37TcwQMP8Y8dQiDheu9/Eg+ydQvD5kRMjNlYQp2qEFXkmlltZgwGV7i28W8eetHfROLsq/wAvmKfZ8TKMvZYUsTmvHEA5te+qrcglrnyFcd0HtuOh2XqK/afD8WK4fCzxqScPhWBJGaWHNrusGIFjfhXFdBLqTn2bqLZfgz5MkcJiXzDNhcEN47kZUgE3utntcX0P1o7+DOx7H1MZJ4XNdTvHdHpcVi27OOOQZE0YgN8Olswtz4jfXVFuKwyOqvrhqZqyOUT2w9kY/D5s4x0QsApSSWVRcNnYRwNIpYHIQCAuXPfXLTIKS94ztROmWHWseP3yHu1ulGMw8RP22GUhf8HFwKjM2YgKoyox7ttTx42JyTKxEbU2zGq55tmYXEjM6yPh4pcPlykgsXCsLaHXNy4a1zCJqya5NjeeLZBNp8Bj8Kb2LIwkS9zcBnJvqDuHA1xwQxXTfRP4fscP0e2LJ/hbQaI8po5F920WucAd6vDHoRe1OhbFb4XHYbEKNLCdWPDhbT3rqRCU8kr0A6NyRyxhltK76i4YBEsb3B4k/I0JbnG1jB9DILACpEDqgCL6UbN+0YOeGwvJE6i/MqQPnQB8qYSHDtcYhpFIuEA+DQE2Y6sNQAAN9x4kcfLYnDh4lxcuvoIx7QiXSOLvbgRv36WJudwB47zypXBJ82aK1VEFiuG/j8fi/wDyTKbXxCDKGRNWtlSNmXNbtEDMCQGsuZdPm1514xhFbWcbs45rDfnn7ZC7WzyXLM7tpYu7Ox8Bmuf/ADUyqk28IYtstx8dk0Ld42uFNiAN97kW51DvF0LD0lkff9nZvfy+9iUmtAscP4tJJDv1/APJTralR9tuXwRevxpYwo6+9P16L0XMaPEWF1FwO6CdCedhfXVrm17XFOylzKDqnYsxWy2Xn9t5fgaP1ex5Z8WBuWONfILoB8if3hSYPMTccOG+SXJcK+S5fr8Sy7NwUeSTF4kXhjNlj/4z8F/Z3X9eANJUVvOXIvX3T4o6aj35c3/xXj6/fVDbbWLnkwbNMAM7LIqFwoSEEIhigG5c7WzkXII3iuScnDL+16Eaa6a9Qo1vOE03jnLm8y8cLkQmN6Pzxw9q6hfhPZk/egOcqEpvFzoAdfDfUeBpZY5ayqc+CL8d+m3Pf7R7iOiOIWOSR+yQRoHkVn78YOq51ANmbgt7+VxU+7aWSq9bVKSisvLwttn9+IrsnoXNJMEdkRAgllcMGESnWzcA5APdvpa50qSrbeBdmurhDiSy84S8X+xNJtRVUx4BMkWYojE2adlAaSXEPvESAqcu45hfS60cXSH36nFQ21LUPLxlrwXSMV/yfj+u42w/S6f7S1i2IhkYJ2EneEg0QWB+Fmtew0udQagrZcXivAsS7OqdKz7MlvxLp1+KRJbRGDw6yotwS5V4kuc7jK4jMp3RpcAgcSx0OW05cEUxFH9VfOEn4bSfRbrOPF9PLyyR/RySX7XIURH7qEgtkvpc5e6QPXSnRcuHZGdra6P6iSnJr4Z+e6NL6P7XXERllV1KtkZXFiGG8aGxtepwmpIparSy08km08rKa6of4kgrY2I5Hd7VMqlebo3gpM2fDQd74iEVSdCO8VAJ0J+dAFSHRTZcsQkhUwxMolUDGOjFToriJg4F76A2OtrA6UNZJRk4vKeDhugUbRqIce6hmdBFiocPOcyEiVMpAJK5WvYncTqNSJY5BKTk8sqe3+hDxN3lwci6AlUlgYDmAjZb0ETQegUefF5uCRj3YlvoRQBplABQAUAfLfWTsf7NtLEoAQrOZVJ5Sd/S3AMSPSgCsbGTKZZf+GhK33Zjovna5pVu+I+LNDQLhc7v+Ecr1eyJbBYUsI0J7xAY66rm7xFvLW/OoOzhzLH2izXou87uqUt+fPlxbtY81vnxFw11Z1W2W6pbmxCr7DXzNcksNRb58/gMpfeRnbXD3cxjjxk8L5Lf1eRpiMMPtUKH8OVVH6qLmufNr/w+NcUv7bkTspX9bXU+mEvRLOfizzE4kCR7G0jTd7mI4xrfwNvW1djHZeGPqyGouSsnh+057+UI/v8AUUn+6MIIGRVSxI/EzXkIPkDf0rkfbUvHf+CV3/p5VKSXClHHq3mT+XP4Fw6ATIrYwBgW1c21Fmbu2O46D3vXY5xl+BZg63OUIyy+Nt+j5bl/xWAWTE4LAn/Cij7WQcGYgs1/Mj2c0SjmUYdFuKrvddF2rXvSfCvJff5Cmx8QZZsRJiIleSJDL2eXvxoCWw8RA3tcM9iLjucdAReW3JffQVqYKuuEapNRbxnOzfKUvTp57jHo5hcV2U+LlDSzZ88eHPCZgqrJIDqoVWWwJ7q66aGuVqWHJ/LzJayyjjjRDaOMOX+K5peOXzfV7Ed0ywzQwphCzNJIwkci2bFYiQgDfuiTTXicijUEgmsLh+2w0k42TdqWy2X+MV+r/fJJ47Y/ZxRbLgYRr2ZxGMmt+AHXzzMNBf4VA3XqTjhcC+Iiq/im9VNZ34YLz/j8yA2XsH7Qyrh5Zo8Ky9pKZmGn3jRqSq5VZnyd0Hdz0FJUOLlyNOzVd1HNkU5p4WPTPPd7Z3JDYGzY4DJjO9GkUY7MYjKWWV7gXCgXISzZQL98DhepQio+1+fiL1N87ktPs23vw8uFevn18httfYqJA8kjyCSMJ933SFaU5lVzvMpF5HI3ZgBoBUJwXDl9CxpdXOVqhFLEs778o9V/j+GI56FD/WZP2U/5at1e4jz/AGp/8qRZzt0JiDh8NEJJGYs5LZEVsoDXIBJsFF9N/jUe8SlwxQ2OilKhX3yxFLC2y2s7eB3P0jCTjDzqI3a2RlbMj30GpAIJItqN/HdXe9xLhkLfZ7nQ76XlLmsYa/PJUcY5fbChCRZ482UkZsiCRr237rVXlvdheRsUQUOynOSzs8Z83gkcZgAcaxjjwYdWEkUAYQ55LZhNibR55HW5KhQQN+a57tvjjnGdzzj09vd97wvh8ehGPgdo4ftCRM6gzSExZLym/adxVc5DK0jsDqwWKNLHvZ5CRLFYRljUSEtIxLOW4u+racAL2AJNhYcKALb1aQ6zv+tlH7oC/lQBfKACgAoAxr/SC2Xb7NigOJhb2Lp9H+VAGO4Zfu8SnEoG9EYE/I0qz3osv6Tem6H+Kfye47i2mrSo0SktZSwPMLksOQAJ18fCod37LUnsWHrV30LKY5eFlPyWMem73H0JGVh2qxqRqqd6wHI89eF6jLOV7Lfmx9PC4zTujCL/AAx329fH0yRIwkrzGXDLPMyEMxETNbT8RUnS3O2lPUcx4WsehmTuULu9rm5POcyX8v8AQkYMEcVC+JdocLAH7OWUhnkLWVlUIouc178NEYk6axhXw9ck9Vre/wAtQUW+bXNjaVo44oDNG07yR9prKyCNM7oqx5R8XcuWa43DLobsSS5FSds544m3jZZLn1c7HPbY+OI5wIYnTSzMkgEiXA/FlYXHO9RmsoudnXRquXFyZcukDmSZcXh8RFGSihs0qxvGwXKwKnXdyvx8KrW5cuKLN3RYrremurb3bWFlNc1uV7BTpA5c4qcM1wxwqm5ubm7zMl9dfhPnSYtRecv4fyX7653R4e6jhcuJ/pHP5k0sOzxhrrtDFxh3zFCbsXFjmeNFueBzXtu1uKcuDh95mVN6vvcSpi8Ln0x5Nv6FaTFCLHQ4iSf7SiyIxlBYuQpHxI/fUga2OnImop4llvI6cHOiVcY8Lw9v5Wz9fmT/AExxEL4iSZcdG2HmWPPFCxaZ+zUqEsBZVNybsQAT8JIFMsaznOxT0UZxgout8Szhvks9fX0FMVtDDPsyNWlVS0meXDx6uwS6xRfqKFWPvnlfU74ylFww38B1VN0dW2o52wpPks835vnsSeA2lhpo8D9pxKd2SSaRGO6QZjGGubIii4AO/ugX1NSUotR4n5ibKb65W91B7pRT8uuPFvr8SL6S4uFoAsc0crsWxEh3d93AJAIuGC2RV0IXNe2l12NcOz8y5oa7VdmcXFLEV6Jflndvq8CfRTaUcWIkzt3iiZUUFnbu6BVGpNWITUYrJl67S23aqfCtureyXqyX6CwkYzEZwRIFa6tvGZwW/L3pVC9t5Lva809LXwPMduXLZET07czY9Y49WASMW/SJLfLP8jS7/asSRb7ISp0ErJ8t38OX1wN8Dj3XGT4hFzFWlYHgoLdmGPgAw08a4pPvHJDrKIPR1USeE+H49cEzNtEQYI4lDmxM7ZGkfUg63AG4KApsN3w0xzUYca5sz46aV+s/ppbVwWUlya/d53IrEsDhsP2MrSY13zuyuXdQQTZyCcqi6jKeR8ah+FcLzIsx2vtd0VGlLCTSSePDxfPdDrauIBkseG/04j+lXzyBc+riDLgwx3uSx9TegC10AFABQBVOtDZH2nZmIQLmdF7VBzMZz205gEetAHy407RkSIe8PbkQRxFclFSWGNpulVNThzQiccWa2VUU71QZQeIvxPrXFHB229z2SSXgtkab0PwuDl2di5FwbSYmCADO5aVXllLJEIohpoQDuuPnUhJL9H3H2HCrBnE+GdxiMMcWuCySZyTLiAwzyLYDS+guLbwACk7f23G021IWMTjEGKSNsIrGLt4yPgDG9mV5Qz8TqNCKAIvAM0cSjFLBkTWNZg7TAEliESN1OQtc2lIS5J4m4BpnUpjC+LxDSaM8YsXIDn7wtYgAKo72igaDTgLR4lnA50TUFPGxoXSDofDibtrFKfxqNCf113HzFj40uymM9+pe0Xa12mxH3o+D/RlG2l1e4xL5Aky/qMFP8L2+pqs9PNctzer7c01nvZi/Pl81+xBvsDExupkwk5UMCwEbNcA3IuoO8VFVyT3QyWrpsi+CyOfXH5iqxm1mwU790Kt8Oy65mYnKo7urDQHUAimL0KcueVYv/sdfZiNTgplF9S8fZAjOr6kgDcpAG4eO+uteRBS3/wDcXweehHPhu8SXjUX/AElP8sGYDyFJaNOuxpJYb+/F4FoIsMD95JM45Qxqv88rf5K57PVnXK9+7FL1efov3J/Zu3NnRf7izfrSMsrez90elqbGypfhKVuj19n+8l5LK/Imdj7Tw4x08igpEUjK5YzYfdi4so0N71ci01lHmNTGyFjhY8teeSUfacE011w+JzKcn2iPuabr3VwxXwI9KHBN5O16myEeBPMfBpNfJjuHYEEDl41+8N7uzM7a77FjpfjbfUY1xi8oZfr77oqE37K6LZfQa9HeiSYftLuZFkTIQwAIB+LUHW+nAbqjXSoZ8y1rO1p6hQ9nhcXnYicZ0OxBiaEZGTP2iNmKm4UrutvYG3IWGtKlRJx4TQq7W06sVrynjDWOmc/QWwmLnSBY5MM6GNQrPdSGC2UZQDdmI9Bqb821OWFFrBm6+uhzlbC1Sy8pJPO/jnbH3gqe05u/INdQVAvz0Fvnupxlmw9G8Pkw0S8lFAEnQAUAFAHLrcEHcdKAPmLpXsBY8TLEwK5XZbjiL90m+huLUAMcL0E7SxWcC53FN3s1AF+6JdF8Xh43ih2h2Ku2Z+yw6l27uUWdmJXTl40AQPSrYezcMzNiMTNipzqylw7luObLqCf1moAz3FbW1PYoIl4Zfi9W/vzoA42ZtBo2OVEdyQQzpnZSLm6343PyFGcHUm9kaF1ZGTt8Q8294vxWFzmuTYbval8UXyNTSxnU827LpktbdMJoTZMSLD8LlXH82o96RKVi5Gr3Ggt3lw58ng4brOxXB8Of3b/R6h31vh9Dv+l9nPlL/wDS/YbYjrBxrDSZF/YRP8wNHfWE12Xo1yWfj+xD47pJjJdGxM5HJXKD2SwrneSfNk1o6IP2YL5Z/MiGVmN2uTzNyfc1xsdGDXJDhTYa0tlhNJbnjYhBvZR5kUcLOO+uPOSOVxsf6a+4rvBLwOf12nXOaNE6EbSjR8QSVbLGjBAQWb7sEZV3m/hV+tpRSPIa7+5fKcN14mkbOmVowQoW+8aaUwokLjNnZnus0yX4K4IHkGBAoAcRbMkt/wDVz/w4f84aAD/0eX/73EWvyg3XudRFQBF7c2QMhzTYhvOXKD5hABQBWej8kCTqrwoczWDa5r+NyeVAGsxgAC26gDqgAoAKACgDBevCB4Mekg+CeMGx/Tj7rW/dyUAUJemc0XdRI/M5j8rigAfb+OxIsZJcp/DH92luRy2zDzJqMpxjzY2uiyz3IticHR9z8TKg5DvH2GnzpMtTFclk0qexrp++0vq/v4jmLYECfFdj+sfyFKd83yNCPZWmq9/L9f2QoZo00RQLcALe9hceormJPmTdlVW0F8kWnq6ZGTGyle/GIit9fizqSfIDS/PnarNUcIxNdbxzTwRW2cWtze30+lNaKqkVx8UgNwt/LMfpSpRyWqrEnyz8xaHaqjdH8m/OkOt+JqV66EVtH8x0m1gf9n7i9QdXmWo9oJ/g+h22091ov5V/Miud0vEm9c+kPov3PTthrW7I+yf++juV4/mcl2hLGO7fyX7kbi9oEn4SPNV/ImnRrRm6jVSb5Y+C/caLjTf/ALWpnCZs7cvcsE201bsCWzHsspI5K7BQSN9t3/il2QbRe7N1Crk8j/D7feO3ZzSIP1ZCo+RFJUZrkbMrdNP3kn64/wDJJQdO8Wp0xDN+0iP7nLf50xTsRVnpdFPlH5ZJLD9a+LT4kgk8ArBvk9vlU1dLqU7OzqMey39GScHXH/xMLbxDsP8A+Z+tTja30KVmiUeUvoNds9bWFZSOylv+qY2+rA/KmKWSnKtxPOg+OTGYqFkzZQWJzCxuLW4nma7kjg2uunAoAKACgAoAzPr9wSNs5ZSpMkcqBGH4c5Aa/gQAPO1B1GbYrYGKWNHbD4XDoQCDGoeRtN7MxNzxpUmWKkkyJmnWM95yzcjr/KNKruDfI16tTGCEpNrchb6/L+ooVXiOevb5DSTFMeHvr8hofUGpqKRXldOX39oQYM2hvbgLfTSpZSFOE5bMsHQRwMT2bAMJRkF/hDWIUnyv+dtBU4T3wV9RR/bcvAf9KNlle0ChV3nTkTYD0IIpsnsU6o5eCtzRZoUYcV+h/pakye5ZhFtEUYDeu8QdzLJIYbAXF+H9+NKlM0KdJlZZ3JhLE66D142864pDZafD5iEsJFt+vGupiLKmhpKDTUUrMi6YQjszcXcZrfvFFv52vUVPLfkLnW4xi31WfqO8XCXlY7wvcWw0spO7zNz60SljYfpKOJcRwcOy7iR61DiRd7iUeQk5fcTf9rX611NCpRnn9xFr77e2n0qWwmXFzx+h6mNkXc7j1v8AWu8KEysfiI4vHuws2VvG1jU0itZJs1TqawTpLHpq2Zz4Loq39Q1dRCXRG8VIiFABQAUAFAER0r2GmNwkuGkuFkW1xvBBDKRfiCAaAPn3b2Lxan7FiJntGGSOKKPK8gW+RmZt47pBAPFSL62iTi3kre1dlyIWZUKJmKgMcxuoBIJIBJ1qGV1HxUmvZFkwwOVl0VgGHhwK+hBHpSpvDNHSw445HsWCpTkacNOdPhPWuKRN0YR3BEyOrX1BBubXuDp3rj511S3yLsobg4vfK6l56TQBmDBLB1DDyZQy/wAxarzex5irZlCji0kj/RckeTC/5VXk9jSqXtYG0eF1pfEaEKM4H8MVtRwBIHDdpfwpbZdhDhR4IPXTffWu5DuxpPDdhxFjrlt7njUk9irZXmXw8CIxK606LMi9YZM4UDtY2I7qRIW0voqFjpx1tpx3cahDr6sNSlmKX/GP5DjZeE+7Qnfl1v4aG/tS7p+0a/Z1P9r4scSYYcqWpGhKlDCfDb7C/PW1/D/vTFIp2U+QkIbDQGxP6JYeIdRqptqCPEbq7ncq2w4Y7ffqunqMJ8NanxeTItjg52RgRI4vexOvgq6tw/8ANMz0K2Nsn0d1b7DEUPasAHfW3IbgB4AWFTFF0oAKACgAoAKACgDN+tvYDNGuLgOSaOy57A5EZrSNqCQArMSRwveuMlEz7HYGKQCdI3cMHYszaK5AUa3Oga40000OtJkW6numiIjwLROY2FrkkD9F7d5fIgXHiLcaruWVjqjZphwSU/wy5+T/AJJFMPpVZzNqEUJyRcKkpE3BMRaMG40B5HcfX+vzqWRLh0LdtMgwRN3icg1P4irWBH8Te1aPNHi8cNjXmyj4my4lgNzJ/wApvekzWzL1UsSizxN9INutjhBUC3FZPUTT+xQ2CgkhKVSRfS1tLfW9dTFTi8MrmLGtWocjzmo94kMK4YG9z90NOXfABPgL1Hlk5J8UoeiLPs2H7lP3v+o4/KqF8sS+CPSaNYg15s5xKUQZewM3TQ+G/wAjx/v86amVpx5iDwC9iGuPbw3cCOGoPCpKRn6iKGG10spqzWYeoJnq92V2ska2JDNx4ZbFred1HpTo8ynPaJ9J4eIKoUbgLVMUKUAFABQAUAFABQAlioA6Mh3MCD6i1AGM7P2cYzNhHGVI3MKhOK6ZJGXeCVAB4Exsd51VJFmt4K/jsNvABDXOZuTA9xh7DfyqjN8MsnoNJicHB8mL4Rgyht1945EGzDyuDbwtVW1cMjSom3HD5rZ/fnzE8SldgyyhjKba8OPl6U9EbC27Z7uHjUtujsQNwuVHd9v+atJckeEm07JNeL/MoW0WviwL3sGv/EBpUGth8JboZyT2NV8GtC4VhxnjQ4lmGoRIRTAnQmlNYL0LFJ7MVMZOtybrpusBrutUcpbE3HOXnOxXNpYcgmrUJHntZS1IXwGkbEtlHZPrzKENl9SPpUubaKjfDwSf3gtezpPuIf2M38bM/wBGrP1C9v5HpNBvVnxb/MTxL0QRoDVd5INiPb+/DjamMTJ5Z6qm5BAFtNCTz4cBXUZmoZD9IG3CrlZhah7mldT2BvKG/RU7+ZdtfbL7U6JTs5myVIWFABQAUAFABQAUAFAGV9YEKw7Tjks9sRAyMyEgr2REguBzGcX/AKVCQyDKvta4c37isFa36RXuagbm+Lf486pXRNzRWJNENgMWBNLHztIPYK3+X2pNkOKtM04WKOpcfFZHWImvS4wwX1IY3zELxYgab9dNPGnxRXutSi35F16THKEW6WVV05BFzML/AL6i/hWizxCed2Zzg7vO0h1F8o/cBdiPWwpc3sWKVlkdjmsKXFblxy4YjKBrnfb5+PCmNCqp5luyYwOJ3W3DmVB8zfSq8omzRctsfoWHDtpf9UCqkkbFfLPkRm14xT62yhrYRaGmz4s8aots7meEZvh76LY+YuafBvvH6I87fjuY+Tf1HuFxwKLbcFAHkBYfIUmcMybN/SWcNUYnX2m9c4S132TntCbjfrqBbdRghKbwx1hzvP6x+uUfT512KMy+fMgtuNeRB+so+dW4GNc8s2fqdj7rnwUfIUyPIqz5mmVIiFABQAUAFABQAUAFAGd9cq5YcNNnaMRzi7qLmzqVykDepvr5VFko8zMsZig5uqvKcl2kfQMNLMq6d4X1tz4Uia2NCieGiBbEff3H6RXzAjH5/lS1H2MGhO1vUJrx/QlEYnWk7I14OT3JLo1gBNi41Oqghjw0BA3jhcj0vTaVmRR7TnwUN+O3zJfppI8jFY8hZ7d5Roqlbkn3zeWWrbPMqOxV3w6xRgL+jkTmQTd3Pix+VKluWq0lyKxtQ0Vo7a9iLjHe305lWK35kvgMPc/Fp48PO1InLyNbTU5afFsWPCQbrS3FjuAtpwvv41UlLyN+mt9J5+/Ea7Vh7vxVOtlfWV+zzIjBtlytckKysV53ve3jYfSrOfaPPWQ/st58CcEWRnjIsVY2U7wrd5P5SKRYsSN3QWRnSjx1tuFRLLWOQn3QdfhJ36eo10/77vA3YmfCvT72HmGII03a7vM1KOxnXJPkQW1h9+n7QP8AMB+dWY8jJtWJI2/qbN4WPMIfdRamrkVpczR66RCgAoAKACgAoAKACgCh9dGmzCw3rLGwYgMFIP4gQbg/D+8K4yUeZimLxIcZmkeS3wtYpGCDY5QRrmVQ24HWkyZcqiRWBnBdWa4tdrWJNybWsL351CUWlgv6ayLmpS83y3LDGxO5GtzNl+RN/lVZ4XU3oTcuUX8dv5J7oviXiMjKq57DKx1y7wfkSOI+VWdPybMLttyUoRfmyI6Q7WxGc/eX9F/pTngx1xIrGI2tLxsfS30ocUSjNoisVOWP9/nXUsHJybEoVPAj1H9K6zkE87E1s1XuCEU+IbKfmPzqvNx8Ta0kbU01FP0eP0LEk7DfFJ5jK3+e/wAqqOKfJo3VbNe9XL6P9SJ2vigQRZwfFGH5U+uJl67UJxaw16pkCsnA6g2uPKrOOp5/jbWGWiDEK6wtY52VhJfcWRtCP3SB5ACk3Lqa/Y8/eg0KvFyJHz+RpOTZlDwY3bOvI+Wl/RtPnUtmVp8cfv8ARi8GMUfESv7QsPcd3512MTOtmupX9sYr764swsOOh1vw9KsxWxlWyXEbX1Jz/dgbrxqd++xK38N26pxEWLc1apEAoAKACgAoAKACgAoAofXS1tmE6/40Oull79gWBBuoPDnbdXGSg8MoW2uhUEEEbmV5RZT3yFX4QoyqvgBvJpM8rkXKppvDRWc8aHu5QPCwqtKMuptabUUxW2EPElBF/wCtIcXk14WRayh5smb7woD8VvK4Nxf51ZoeMoye2K1OMZLo8fMZ9JMI2rDUeWtNjNN4MS2iSXF0KZj3IW+hpseeBE945REFm32qYncWw8mtcaGVy3Lbsd+6Nx8vz8apWLc9XoZewiZEvhVbhNNTwRm1pBbWnVoztfPpkq2PmGaya2FybHTwPl7VdgttzzF9ntYiPNmY7XUnQG2nM6bt24VCyOS32daoNyZYO0uAedVsHouPKyN5p7cjUkivZPCPIsd+r7E11IzbJ5IfakiuRZQDvvoPewqzDJl3NZNm6l8LuK6qsYBI3MSSxOvgQPSpxWwmx5ZrlSFhQAUAFABQAUAFABQBEdLdirjMHNh23OthwsRqpB8CAaAMbwm0JJcG2GmJWbDns2QgAkLoD8rGoMbEouOZkLWOoqLimNhZKG6G0m2mEdh8XOlqlcRf/wBTmqsLn4j6HapWRG7oF1OYgkC51PMgX3CoxhuWL9TxQ4fFfz+ZdsVOjp3WzXO8eIuCNNx51WtTjIlppRsgZ9tvCgSG2q8hw535Vbqm3Hco6nTKE9uRGz4U2uw3nu+On/amqRXspaWX15DUpbzFSyVmsE3sjE2A10qvbHc29Bd7OCcfEab6r8Jryu25kRjJy7ZVFyfL38POnRiluzK1Vrslwx3bHsmyxFhsz2LS3u3qVtc8N9LV3HZhdBsNNCrTyzzfN/oVTDvb6e1XWsmBXPh5FgwWKHZA66afl+VVpx9o3tNcnSn4bDafE3rqiJtuQ3aYkhVBLE2AHEnTSpqON2UrLeJqK3YrFs4tKsVxcnUkgDjm14AAH5866pZWwq2l1yxI+kurPZfY4RTaxbX+lPKRb6ACgAoAKACgAoAKACgAoAy/rS6Hvf7dhNJlH3igXzrx0HxabxxG7UAGLRKMsGK4/GdpuBD8VAv7eFL5cyxw5Xs8/qQrXLEWN/Hf4/SmCsNvArPPZVGoZTe/GoKO+R07fZS6oseGhnhwySspyKbBgCcubUBr6anTluHKidSkhdWolXPiRC7S2oGYkqCfUeZ8OHOowq4Vgs263jeWs/MSxM7yop7pvoqgG625eutSjFReEcvunZBSbXp4YJ/AdBsVNG0iqSFUt8Ju2hNh8tfOp4KrmirxYkKfPlXHHIyu1QY5l2kNwHvpS1V4lmzXJ7RRLbLPZXLiztp3hbKOWu7XX25Uq1ZePAt6HC9qXN/RDnHiTFOkMIzKDYkHS+mg967p6sbs52pq8pVwe3U1zoz1T4cYYDEKCxGotuvVswzFekuxp9nzyQyAhQxyuR3XW/dYHdci1xwqDgmWKtROCaiyHzs2n0/KjCRxzlLmTuywMNmZopDiLlAGQlU0s3799P7N691c7Hw9C3pbaqfbe8unkXHq86KPPMHcb7Fjr3RrdT4nQnfuHjT4QwVLrnNm/wCGhCKFUWAFqYIFaACgAoAKACgAoAKACgAoA8Zbix3UAY91j9V3aZpsILMdTHplY7z5Hl48qi475JqbxgyGXo9jM5RoZA3JjcfU0YBzb6lt6H9WOJllV5RlAN+Nh467zUiGTe8F0dhTDfZyoKEWYEb+d6AKdj+pzAu2ZVyeC6D5UAO9j9VeEgNwL6g2523X9zQBeMPhlRcqqABwFAGV9I+paCWVpISYwxLFAe7cm5sDew13DSgBlguo9FYFnvY31N/lQBf8H0FwqoFZAx4k7zQA9wPRXDRMGSMBhxoAm6AGG0tkQzi0qBvMUAV6Xq4wRbMIwD4WoAlcN0WwyLl7MHxOpoAk8Jg0jFkUKPAUAOKACgAoAKACgAoAKACgAoAKACgANAEfNh0z3yrfyFAD6NQBoKAOqACgAoAKACgAoAKACgAoAKACgAoAKACgAoAKACg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1979712" y="1052736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A spider can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23928" y="1988840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fly.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355976" y="1052736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crawl.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427984" y="2996952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jump.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004048" y="4005064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swim.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80728"/>
            <a:ext cx="1036814" cy="797121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902430"/>
            <a:ext cx="993279" cy="794624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2051720" y="4005064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A seahorse can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852936"/>
            <a:ext cx="925682" cy="863213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573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155952">
            <a:off x="476641" y="4075817"/>
            <a:ext cx="1099065" cy="678030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sp>
        <p:nvSpPr>
          <p:cNvPr id="34" name="TextBox 33"/>
          <p:cNvSpPr txBox="1"/>
          <p:nvPr/>
        </p:nvSpPr>
        <p:spPr>
          <a:xfrm>
            <a:off x="1979712" y="1988840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A bird can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79712" y="2996952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A rabbit can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7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568952" cy="720080"/>
          </a:xfrm>
          <a:ln>
            <a:solidFill>
              <a:srgbClr val="0000CC"/>
            </a:solidFill>
          </a:ln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CC"/>
                </a:solidFill>
              </a:rPr>
              <a:t>C</a:t>
            </a:r>
            <a:r>
              <a:rPr lang="ru-RU" sz="3600" b="1" dirty="0" smtClean="0">
                <a:solidFill>
                  <a:srgbClr val="0000CC"/>
                </a:solidFill>
              </a:rPr>
              <a:t>кажи, что умеют делать эти животные</a:t>
            </a:r>
            <a:r>
              <a:rPr lang="en-US" sz="3600" b="1" dirty="0" smtClean="0">
                <a:solidFill>
                  <a:srgbClr val="0000CC"/>
                </a:solidFill>
              </a:rPr>
              <a:t>:</a:t>
            </a:r>
            <a:endParaRPr lang="ru-RU" sz="3600" b="1" dirty="0">
              <a:solidFill>
                <a:srgbClr val="0000CC"/>
              </a:solidFill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5157192"/>
            <a:ext cx="973424" cy="620806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5735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5940918"/>
            <a:ext cx="810196" cy="716109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sp>
        <p:nvSpPr>
          <p:cNvPr id="40" name="TextBox 39"/>
          <p:cNvSpPr txBox="1"/>
          <p:nvPr/>
        </p:nvSpPr>
        <p:spPr>
          <a:xfrm>
            <a:off x="1979712" y="5085184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A tortoise can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79712" y="6021288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A parrot can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572000" y="5085184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walk.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427984" y="6021288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talk.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7" grpId="0"/>
      <p:bldP spid="31" grpId="0"/>
      <p:bldP spid="42" grpId="0"/>
      <p:bldP spid="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340768"/>
            <a:ext cx="2890664" cy="514116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en-US" b="1" dirty="0" smtClean="0">
                <a:solidFill>
                  <a:srgbClr val="0000CC"/>
                </a:solidFill>
                <a:latin typeface="ITC Avant Garde Gothic" pitchFamily="34" charset="0"/>
              </a:rPr>
              <a:t>one man – </a:t>
            </a:r>
            <a:r>
              <a:rPr lang="en-US" b="1" dirty="0" smtClean="0">
                <a:solidFill>
                  <a:srgbClr val="FF0000"/>
                </a:solidFill>
                <a:latin typeface="ITC Avant Garde Gothic" pitchFamily="34" charset="0"/>
              </a:rPr>
              <a:t>11</a:t>
            </a:r>
          </a:p>
          <a:p>
            <a:pPr>
              <a:lnSpc>
                <a:spcPct val="150000"/>
              </a:lnSpc>
              <a:buNone/>
            </a:pPr>
            <a:r>
              <a:rPr lang="en-US" b="1" dirty="0" smtClean="0">
                <a:solidFill>
                  <a:srgbClr val="0000CC"/>
                </a:solidFill>
                <a:latin typeface="ITC Avant Garde Gothic" pitchFamily="34" charset="0"/>
              </a:rPr>
              <a:t>one woman – </a:t>
            </a:r>
            <a:r>
              <a:rPr lang="en-US" b="1" dirty="0" smtClean="0">
                <a:solidFill>
                  <a:srgbClr val="FF0000"/>
                </a:solidFill>
                <a:latin typeface="ITC Avant Garde Gothic" pitchFamily="34" charset="0"/>
              </a:rPr>
              <a:t>21</a:t>
            </a:r>
          </a:p>
          <a:p>
            <a:pPr>
              <a:lnSpc>
                <a:spcPct val="150000"/>
              </a:lnSpc>
              <a:buNone/>
            </a:pPr>
            <a:r>
              <a:rPr lang="en-US" b="1" dirty="0" smtClean="0">
                <a:solidFill>
                  <a:srgbClr val="0000CC"/>
                </a:solidFill>
                <a:latin typeface="ITC Avant Garde Gothic" pitchFamily="34" charset="0"/>
              </a:rPr>
              <a:t>one child – </a:t>
            </a:r>
            <a:r>
              <a:rPr lang="en-US" b="1" dirty="0" smtClean="0">
                <a:solidFill>
                  <a:srgbClr val="FF0000"/>
                </a:solidFill>
                <a:latin typeface="ITC Avant Garde Gothic" pitchFamily="34" charset="0"/>
              </a:rPr>
              <a:t>45</a:t>
            </a:r>
          </a:p>
          <a:p>
            <a:pPr>
              <a:lnSpc>
                <a:spcPct val="150000"/>
              </a:lnSpc>
              <a:buNone/>
            </a:pPr>
            <a:r>
              <a:rPr lang="en-US" b="1" dirty="0" smtClean="0">
                <a:solidFill>
                  <a:srgbClr val="0000CC"/>
                </a:solidFill>
                <a:latin typeface="ITC Avant Garde Gothic" pitchFamily="34" charset="0"/>
              </a:rPr>
              <a:t>one tooth – </a:t>
            </a:r>
            <a:r>
              <a:rPr lang="en-US" b="1" dirty="0" smtClean="0">
                <a:solidFill>
                  <a:srgbClr val="FF0000"/>
                </a:solidFill>
                <a:latin typeface="ITC Avant Garde Gothic" pitchFamily="34" charset="0"/>
              </a:rPr>
              <a:t>32</a:t>
            </a:r>
          </a:p>
          <a:p>
            <a:pPr>
              <a:lnSpc>
                <a:spcPct val="150000"/>
              </a:lnSpc>
              <a:buNone/>
            </a:pPr>
            <a:r>
              <a:rPr lang="en-US" b="1" dirty="0" smtClean="0">
                <a:solidFill>
                  <a:srgbClr val="0000CC"/>
                </a:solidFill>
                <a:latin typeface="ITC Avant Garde Gothic" pitchFamily="34" charset="0"/>
              </a:rPr>
              <a:t>one foot – </a:t>
            </a:r>
            <a:r>
              <a:rPr lang="en-US" b="1" dirty="0" smtClean="0">
                <a:solidFill>
                  <a:srgbClr val="FF0000"/>
                </a:solidFill>
                <a:latin typeface="ITC Avant Garde Gothic" pitchFamily="34" charset="0"/>
              </a:rPr>
              <a:t>2 </a:t>
            </a:r>
          </a:p>
          <a:p>
            <a:pPr>
              <a:lnSpc>
                <a:spcPct val="150000"/>
              </a:lnSpc>
              <a:buNone/>
            </a:pPr>
            <a:r>
              <a:rPr lang="en-US" b="1" dirty="0" smtClean="0">
                <a:solidFill>
                  <a:srgbClr val="0000CC"/>
                </a:solidFill>
                <a:latin typeface="ITC Avant Garde Gothic" pitchFamily="34" charset="0"/>
              </a:rPr>
              <a:t>one mouse – </a:t>
            </a:r>
            <a:r>
              <a:rPr lang="en-US" b="1" dirty="0" smtClean="0">
                <a:solidFill>
                  <a:srgbClr val="FF0000"/>
                </a:solidFill>
                <a:latin typeface="ITC Avant Garde Gothic" pitchFamily="34" charset="0"/>
              </a:rPr>
              <a:t>18</a:t>
            </a:r>
          </a:p>
          <a:p>
            <a:pPr>
              <a:lnSpc>
                <a:spcPct val="150000"/>
              </a:lnSpc>
              <a:buNone/>
            </a:pPr>
            <a:r>
              <a:rPr lang="en-US" b="1" dirty="0" smtClean="0">
                <a:solidFill>
                  <a:srgbClr val="0000CC"/>
                </a:solidFill>
                <a:latin typeface="ITC Avant Garde Gothic" pitchFamily="34" charset="0"/>
              </a:rPr>
              <a:t>one sheep – </a:t>
            </a:r>
            <a:r>
              <a:rPr lang="en-US" b="1" dirty="0" smtClean="0">
                <a:solidFill>
                  <a:srgbClr val="FF0000"/>
                </a:solidFill>
                <a:latin typeface="ITC Avant Garde Gothic" pitchFamily="34" charset="0"/>
              </a:rPr>
              <a:t>56</a:t>
            </a:r>
          </a:p>
          <a:p>
            <a:pPr>
              <a:lnSpc>
                <a:spcPct val="150000"/>
              </a:lnSpc>
              <a:buNone/>
            </a:pPr>
            <a:r>
              <a:rPr lang="en-US" b="1" dirty="0" smtClean="0">
                <a:solidFill>
                  <a:srgbClr val="0000CC"/>
                </a:solidFill>
                <a:latin typeface="ITC Avant Garde Gothic" pitchFamily="34" charset="0"/>
              </a:rPr>
              <a:t>one fish - </a:t>
            </a:r>
            <a:r>
              <a:rPr lang="en-US" b="1" dirty="0" smtClean="0">
                <a:solidFill>
                  <a:srgbClr val="FF0000"/>
                </a:solidFill>
                <a:latin typeface="ITC Avant Garde Gothic" pitchFamily="34" charset="0"/>
              </a:rPr>
              <a:t>40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412776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ITC Avant Garde Gothic" pitchFamily="34" charset="0"/>
              </a:rPr>
              <a:t>men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75856" y="2060848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ITC Avant Garde Gothic" pitchFamily="34" charset="0"/>
              </a:rPr>
              <a:t>women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87824" y="2708920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ITC Avant Garde Gothic" pitchFamily="34" charset="0"/>
              </a:rPr>
              <a:t>children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59832" y="3356992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ITC Avant Garde Gothic" pitchFamily="34" charset="0"/>
              </a:rPr>
              <a:t>teeth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99792" y="5877272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ITC Avant Garde Gothic" pitchFamily="34" charset="0"/>
              </a:rPr>
              <a:t>fish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59832" y="52292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ITC Avant Garde Gothic" pitchFamily="34" charset="0"/>
              </a:rPr>
              <a:t>sheep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03848" y="4581128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ITC Avant Garde Gothic" pitchFamily="34" charset="0"/>
              </a:rPr>
              <a:t>mice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99792" y="3933056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ITC Avant Garde Gothic" pitchFamily="34" charset="0"/>
              </a:rPr>
              <a:t>feet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568952" cy="936104"/>
          </a:xfrm>
          <a:ln>
            <a:solidFill>
              <a:srgbClr val="0000CC"/>
            </a:solidFill>
          </a:ln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00CC"/>
                </a:solidFill>
              </a:rPr>
              <a:t>Назови существительные </a:t>
            </a:r>
            <a:br>
              <a:rPr lang="ru-RU" sz="3600" b="1" dirty="0" smtClean="0">
                <a:solidFill>
                  <a:srgbClr val="0000CC"/>
                </a:solidFill>
              </a:rPr>
            </a:br>
            <a:r>
              <a:rPr lang="ru-RU" sz="3600" b="1" dirty="0" smtClean="0">
                <a:solidFill>
                  <a:srgbClr val="0000CC"/>
                </a:solidFill>
              </a:rPr>
              <a:t>во множественном числе</a:t>
            </a:r>
            <a:r>
              <a:rPr lang="en-US" sz="3600" b="1" dirty="0" smtClean="0">
                <a:solidFill>
                  <a:srgbClr val="0000CC"/>
                </a:solidFill>
              </a:rPr>
              <a:t>:</a:t>
            </a:r>
            <a:endParaRPr lang="ru-RU" sz="36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501008"/>
            <a:ext cx="1080120" cy="1523247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248577" y="1847767"/>
            <a:ext cx="1230021" cy="1368152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1953401" y="1799126"/>
            <a:ext cx="1224136" cy="1459547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5939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343896" y="5208832"/>
            <a:ext cx="1224137" cy="1552906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5939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3684577" y="1796142"/>
            <a:ext cx="1224136" cy="1465515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59400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>
            <a:off x="5625379" y="1655540"/>
            <a:ext cx="1224137" cy="1746722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59401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08304" y="1916832"/>
            <a:ext cx="1615581" cy="2078472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763688" y="3717032"/>
            <a:ext cx="16561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ITC Avant Garde Gothic" pitchFamily="34" charset="0"/>
              </a:rPr>
              <a:t>He </a:t>
            </a:r>
            <a:r>
              <a:rPr lang="en-US" sz="2800" b="1" dirty="0" smtClean="0">
                <a:solidFill>
                  <a:srgbClr val="0000CC"/>
                </a:solidFill>
                <a:latin typeface="ITC Avant Garde Gothic" pitchFamily="34" charset="0"/>
              </a:rPr>
              <a:t>is</a:t>
            </a:r>
          </a:p>
          <a:p>
            <a:r>
              <a:rPr lang="en-US" sz="2800" b="1" dirty="0" smtClean="0">
                <a:solidFill>
                  <a:srgbClr val="FF0000"/>
                </a:solidFill>
                <a:latin typeface="ITC Avant Garde Gothic" pitchFamily="34" charset="0"/>
              </a:rPr>
              <a:t>She </a:t>
            </a:r>
            <a:r>
              <a:rPr lang="en-US" sz="2800" b="1" dirty="0" smtClean="0">
                <a:solidFill>
                  <a:srgbClr val="0000CC"/>
                </a:solidFill>
                <a:latin typeface="ITC Avant Garde Gothic" pitchFamily="34" charset="0"/>
              </a:rPr>
              <a:t>is</a:t>
            </a:r>
          </a:p>
          <a:p>
            <a:r>
              <a:rPr lang="en-US" sz="2800" b="1" dirty="0" smtClean="0">
                <a:solidFill>
                  <a:srgbClr val="FF0000"/>
                </a:solidFill>
                <a:latin typeface="ITC Avant Garde Gothic" pitchFamily="34" charset="0"/>
              </a:rPr>
              <a:t>They</a:t>
            </a:r>
            <a:r>
              <a:rPr lang="en-US" sz="2800" b="1" dirty="0" smtClean="0">
                <a:solidFill>
                  <a:srgbClr val="0000CC"/>
                </a:solidFill>
                <a:latin typeface="ITC Avant Garde Gothic" pitchFamily="34" charset="0"/>
              </a:rPr>
              <a:t> are</a:t>
            </a:r>
            <a:endParaRPr lang="ru-RU" sz="2800" b="1" dirty="0">
              <a:solidFill>
                <a:srgbClr val="0000CC"/>
              </a:solidFill>
            </a:endParaRPr>
          </a:p>
        </p:txBody>
      </p:sp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20080"/>
          </a:xfrm>
          <a:ln w="28575">
            <a:solidFill>
              <a:srgbClr val="CC3300"/>
            </a:solidFill>
          </a:ln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ITC Avant Garde Gothic" pitchFamily="34" charset="0"/>
              </a:rPr>
              <a:t>A DAY OFF</a:t>
            </a:r>
            <a:endParaRPr lang="ru-RU" sz="4000" b="1" dirty="0"/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79512" y="764704"/>
            <a:ext cx="856895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кажи, что сейчас делают дети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59632" y="4941168"/>
            <a:ext cx="340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99592" y="3140968"/>
            <a:ext cx="340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87624" y="1556792"/>
            <a:ext cx="340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15816" y="1556792"/>
            <a:ext cx="340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16016" y="1556792"/>
            <a:ext cx="340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04248" y="1556792"/>
            <a:ext cx="340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6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604448" y="1556792"/>
            <a:ext cx="340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7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707904" y="3284984"/>
            <a:ext cx="23727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CC"/>
                </a:solidFill>
                <a:latin typeface="ITC Avant Garde Gothic" pitchFamily="34" charset="0"/>
              </a:rPr>
              <a:t>driving a car</a:t>
            </a:r>
            <a:endParaRPr lang="ru-RU" sz="2800" b="1" dirty="0">
              <a:solidFill>
                <a:srgbClr val="0000CC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07904" y="3717032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CC"/>
                </a:solidFill>
                <a:latin typeface="ITC Avant Garde Gothic" pitchFamily="34" charset="0"/>
              </a:rPr>
              <a:t>watching TV</a:t>
            </a:r>
            <a:endParaRPr lang="ru-RU" sz="2800" b="1" dirty="0">
              <a:solidFill>
                <a:srgbClr val="0000CC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79912" y="4149080"/>
            <a:ext cx="16433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CC"/>
                </a:solidFill>
                <a:latin typeface="ITC Avant Garde Gothic" pitchFamily="34" charset="0"/>
              </a:rPr>
              <a:t>sleeping</a:t>
            </a:r>
            <a:endParaRPr lang="ru-RU" sz="2800" b="1" dirty="0">
              <a:solidFill>
                <a:srgbClr val="0000CC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707904" y="4653136"/>
            <a:ext cx="29754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CC"/>
                </a:solidFill>
                <a:latin typeface="ITC Avant Garde Gothic" pitchFamily="34" charset="0"/>
              </a:rPr>
              <a:t>playing a game</a:t>
            </a:r>
            <a:endParaRPr lang="ru-RU" sz="2800" b="1" dirty="0">
              <a:solidFill>
                <a:srgbClr val="0000CC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707904" y="5157192"/>
            <a:ext cx="29129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CC"/>
                </a:solidFill>
                <a:latin typeface="ITC Avant Garde Gothic" pitchFamily="34" charset="0"/>
              </a:rPr>
              <a:t>playing football</a:t>
            </a:r>
            <a:endParaRPr lang="ru-RU" sz="2800" b="1" dirty="0">
              <a:solidFill>
                <a:srgbClr val="0000CC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07904" y="5661248"/>
            <a:ext cx="38218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CC"/>
                </a:solidFill>
                <a:latin typeface="ITC Avant Garde Gothic" pitchFamily="34" charset="0"/>
              </a:rPr>
              <a:t>making a sandcastle</a:t>
            </a:r>
            <a:endParaRPr lang="ru-RU" sz="2800" b="1" dirty="0">
              <a:solidFill>
                <a:srgbClr val="0000CC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707904" y="6165304"/>
            <a:ext cx="32976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CC"/>
                </a:solidFill>
                <a:latin typeface="ITC Avant Garde Gothic" pitchFamily="34" charset="0"/>
              </a:rPr>
              <a:t>painting a picture</a:t>
            </a:r>
            <a:endParaRPr lang="ru-RU" sz="2800" b="1" dirty="0">
              <a:solidFill>
                <a:srgbClr val="0000CC"/>
              </a:solidFill>
            </a:endParaRPr>
          </a:p>
        </p:txBody>
      </p:sp>
      <p:sp>
        <p:nvSpPr>
          <p:cNvPr id="30" name="Правая фигурная скобка 29"/>
          <p:cNvSpPr/>
          <p:nvPr/>
        </p:nvSpPr>
        <p:spPr>
          <a:xfrm>
            <a:off x="3131840" y="3861048"/>
            <a:ext cx="504056" cy="122413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6300192" y="3717032"/>
            <a:ext cx="340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660232" y="4725144"/>
            <a:ext cx="340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012160" y="3284984"/>
            <a:ext cx="340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380312" y="5733256"/>
            <a:ext cx="340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948264" y="6237312"/>
            <a:ext cx="340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516216" y="5157192"/>
            <a:ext cx="340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6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364088" y="4221088"/>
            <a:ext cx="340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7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9601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9601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9601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9601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9601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9601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9601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  <p:bldP spid="29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1368152" cy="1870907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501008"/>
            <a:ext cx="1385920" cy="1872208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548680"/>
            <a:ext cx="1512168" cy="1826171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6042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548680"/>
            <a:ext cx="1283155" cy="1836845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7460835" y="3420485"/>
            <a:ext cx="1295698" cy="1744776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6042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4248" y="980728"/>
            <a:ext cx="1814601" cy="1944216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563888" y="3645024"/>
            <a:ext cx="28552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CC"/>
                </a:solidFill>
                <a:latin typeface="ITC Avant Garde Gothic" pitchFamily="34" charset="0"/>
              </a:rPr>
              <a:t>wearing a Mac</a:t>
            </a:r>
            <a:endParaRPr lang="ru-RU" sz="2800" b="1" dirty="0">
              <a:solidFill>
                <a:srgbClr val="0000CC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91880" y="4149080"/>
            <a:ext cx="33746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CC"/>
                </a:solidFill>
                <a:latin typeface="ITC Avant Garde Gothic" pitchFamily="34" charset="0"/>
              </a:rPr>
              <a:t>playing basketball</a:t>
            </a:r>
            <a:endParaRPr lang="ru-RU" sz="2800" b="1" dirty="0">
              <a:solidFill>
                <a:srgbClr val="0000CC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91880" y="4653136"/>
            <a:ext cx="3164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CC"/>
                </a:solidFill>
                <a:latin typeface="ITC Avant Garde Gothic" pitchFamily="34" charset="0"/>
              </a:rPr>
              <a:t>eating a hot dog</a:t>
            </a:r>
            <a:endParaRPr lang="ru-RU" sz="2800" b="1" dirty="0">
              <a:solidFill>
                <a:srgbClr val="0000CC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91880" y="5157192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00CC"/>
                </a:solidFill>
                <a:latin typeface="ITC Avant Garde Gothic" pitchFamily="34" charset="0"/>
              </a:rPr>
              <a:t>drinking  Coke</a:t>
            </a:r>
            <a:endParaRPr lang="ru-RU" sz="2800" b="1" dirty="0">
              <a:solidFill>
                <a:srgbClr val="0000CC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63888" y="5661248"/>
            <a:ext cx="23214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CC"/>
                </a:solidFill>
                <a:latin typeface="ITC Avant Garde Gothic" pitchFamily="34" charset="0"/>
              </a:rPr>
              <a:t>riding a bike</a:t>
            </a:r>
            <a:endParaRPr lang="ru-RU" sz="2800" b="1" dirty="0">
              <a:solidFill>
                <a:srgbClr val="0000CC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63888" y="3140968"/>
            <a:ext cx="21483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CC"/>
                </a:solidFill>
                <a:latin typeface="ITC Avant Garde Gothic" pitchFamily="34" charset="0"/>
              </a:rPr>
              <a:t>flying a kite</a:t>
            </a:r>
            <a:endParaRPr lang="ru-RU" sz="2800" b="1" dirty="0">
              <a:solidFill>
                <a:srgbClr val="0000CC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19672" y="3212976"/>
            <a:ext cx="1800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ITC Avant Garde Gothic" pitchFamily="34" charset="0"/>
              </a:rPr>
              <a:t>He </a:t>
            </a:r>
            <a:r>
              <a:rPr lang="en-US" sz="2800" b="1" dirty="0" smtClean="0">
                <a:solidFill>
                  <a:srgbClr val="0000CC"/>
                </a:solidFill>
                <a:latin typeface="ITC Avant Garde Gothic" pitchFamily="34" charset="0"/>
              </a:rPr>
              <a:t>is</a:t>
            </a:r>
          </a:p>
          <a:p>
            <a:r>
              <a:rPr lang="en-US" sz="2800" b="1" dirty="0" smtClean="0">
                <a:solidFill>
                  <a:srgbClr val="FF0000"/>
                </a:solidFill>
                <a:latin typeface="ITC Avant Garde Gothic" pitchFamily="34" charset="0"/>
              </a:rPr>
              <a:t>She </a:t>
            </a:r>
            <a:r>
              <a:rPr lang="en-US" sz="2800" b="1" dirty="0" smtClean="0">
                <a:solidFill>
                  <a:srgbClr val="0000CC"/>
                </a:solidFill>
                <a:latin typeface="ITC Avant Garde Gothic" pitchFamily="34" charset="0"/>
              </a:rPr>
              <a:t>is</a:t>
            </a:r>
          </a:p>
          <a:p>
            <a:r>
              <a:rPr lang="en-US" sz="2800" b="1" dirty="0" smtClean="0">
                <a:solidFill>
                  <a:srgbClr val="FF0000"/>
                </a:solidFill>
                <a:latin typeface="ITC Avant Garde Gothic" pitchFamily="34" charset="0"/>
              </a:rPr>
              <a:t>They</a:t>
            </a:r>
            <a:r>
              <a:rPr lang="en-US" sz="2800" b="1" dirty="0" smtClean="0">
                <a:solidFill>
                  <a:srgbClr val="0000CC"/>
                </a:solidFill>
                <a:latin typeface="ITC Avant Garde Gothic" pitchFamily="34" charset="0"/>
              </a:rPr>
              <a:t> are</a:t>
            </a:r>
            <a:endParaRPr lang="ru-RU" sz="2800" b="1" dirty="0">
              <a:solidFill>
                <a:srgbClr val="0000CC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9552" y="3068960"/>
            <a:ext cx="340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27584" y="764704"/>
            <a:ext cx="340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43808" y="188640"/>
            <a:ext cx="340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64088" y="188640"/>
            <a:ext cx="340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380312" y="620688"/>
            <a:ext cx="340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956376" y="3284984"/>
            <a:ext cx="340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6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1" name="Правая фигурная скобка 30"/>
          <p:cNvSpPr/>
          <p:nvPr/>
        </p:nvSpPr>
        <p:spPr>
          <a:xfrm>
            <a:off x="3131840" y="3356992"/>
            <a:ext cx="216024" cy="129614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5652120" y="3212976"/>
            <a:ext cx="340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72200" y="3717032"/>
            <a:ext cx="340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32240" y="4221088"/>
            <a:ext cx="340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6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16216" y="4725144"/>
            <a:ext cx="340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56176" y="5157192"/>
            <a:ext cx="340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796136" y="5661248"/>
            <a:ext cx="340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2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9601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9601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9601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9601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9601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9601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26" grpId="0"/>
      <p:bldP spid="27" grpId="0"/>
      <p:bldP spid="28" grpId="0"/>
      <p:bldP spid="29" grpId="0"/>
      <p:bldP spid="30" grpId="0"/>
      <p:bldP spid="3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51520" y="188640"/>
            <a:ext cx="8568952" cy="576064"/>
          </a:xfrm>
          <a:prstGeom prst="rect">
            <a:avLst/>
          </a:prstGeom>
          <a:ln>
            <a:solidFill>
              <a:srgbClr val="0000CC"/>
            </a:solidFill>
          </a:ln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Назови дни недели по-английски: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980728"/>
            <a:ext cx="2016224" cy="3384376"/>
          </a:xfrm>
          <a:prstGeom prst="rect">
            <a:avLst/>
          </a:prstGeom>
          <a:solidFill>
            <a:srgbClr val="FFFF00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FF0000"/>
                </a:solidFill>
              </a:rPr>
              <a:t>ПОНЕДЕЛЬНИК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0000CC"/>
                </a:solidFill>
              </a:rPr>
              <a:t>ВТОРНИК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СРЕДА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ЧЕТВЕРГ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ПЯТНИЦА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СУББОТА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FF0000"/>
                </a:solidFill>
              </a:rPr>
              <a:t>ВОСКРЕСЕНЬЕ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39752" y="980728"/>
            <a:ext cx="1548822" cy="492443"/>
          </a:xfrm>
          <a:prstGeom prst="rect">
            <a:avLst/>
          </a:prstGeom>
          <a:solidFill>
            <a:srgbClr val="FFFF00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600" b="1" dirty="0" smtClean="0">
                <a:solidFill>
                  <a:srgbClr val="FF0000"/>
                </a:solidFill>
                <a:latin typeface="ITC Avant Garde Gothic" pitchFamily="34" charset="0"/>
              </a:rPr>
              <a:t>Monday</a:t>
            </a:r>
            <a:endParaRPr lang="ru-RU" sz="2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39752" y="1484784"/>
            <a:ext cx="1513556" cy="492443"/>
          </a:xfrm>
          <a:prstGeom prst="rect">
            <a:avLst/>
          </a:prstGeom>
          <a:solidFill>
            <a:srgbClr val="FFFF00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600" b="1" dirty="0" smtClean="0">
                <a:solidFill>
                  <a:srgbClr val="0000CC"/>
                </a:solidFill>
                <a:latin typeface="ITC Avant Garde Gothic" pitchFamily="34" charset="0"/>
              </a:rPr>
              <a:t>Tuesday</a:t>
            </a:r>
            <a:endParaRPr lang="ru-RU" sz="2600" b="1" dirty="0">
              <a:solidFill>
                <a:srgbClr val="0000CC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39752" y="1916832"/>
            <a:ext cx="2137124" cy="492443"/>
          </a:xfrm>
          <a:prstGeom prst="rect">
            <a:avLst/>
          </a:prstGeom>
          <a:solidFill>
            <a:srgbClr val="FFFF00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600" b="1" dirty="0" smtClean="0">
                <a:solidFill>
                  <a:srgbClr val="5C5C5C"/>
                </a:solidFill>
                <a:latin typeface="ITC Avant Garde Gothic" pitchFamily="34" charset="0"/>
              </a:rPr>
              <a:t>Wednesday</a:t>
            </a:r>
            <a:endParaRPr lang="ru-RU" sz="2600" b="1" dirty="0">
              <a:solidFill>
                <a:srgbClr val="5C5C5C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39752" y="2420888"/>
            <a:ext cx="1601721" cy="492443"/>
          </a:xfrm>
          <a:prstGeom prst="rect">
            <a:avLst/>
          </a:prstGeom>
          <a:solidFill>
            <a:srgbClr val="FFFF00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600" b="1" dirty="0" smtClean="0">
                <a:solidFill>
                  <a:srgbClr val="7030A0"/>
                </a:solidFill>
                <a:latin typeface="ITC Avant Garde Gothic" pitchFamily="34" charset="0"/>
              </a:rPr>
              <a:t>Thursday</a:t>
            </a:r>
            <a:endParaRPr lang="ru-RU" sz="2600" b="1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39752" y="2924944"/>
            <a:ext cx="1151277" cy="492443"/>
          </a:xfrm>
          <a:prstGeom prst="rect">
            <a:avLst/>
          </a:prstGeom>
          <a:solidFill>
            <a:srgbClr val="FFFF00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600" b="1" dirty="0" smtClean="0">
                <a:solidFill>
                  <a:srgbClr val="CC3300"/>
                </a:solidFill>
                <a:latin typeface="ITC Avant Garde Gothic" pitchFamily="34" charset="0"/>
              </a:rPr>
              <a:t>Friday</a:t>
            </a:r>
            <a:endParaRPr lang="ru-RU" sz="2600" b="1" dirty="0">
              <a:solidFill>
                <a:srgbClr val="CC33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39752" y="3356992"/>
            <a:ext cx="1633781" cy="492443"/>
          </a:xfrm>
          <a:prstGeom prst="rect">
            <a:avLst/>
          </a:prstGeom>
          <a:solidFill>
            <a:srgbClr val="FFFF00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600" b="1" dirty="0" smtClean="0">
                <a:solidFill>
                  <a:srgbClr val="0070C0"/>
                </a:solidFill>
                <a:latin typeface="ITC Avant Garde Gothic" pitchFamily="34" charset="0"/>
              </a:rPr>
              <a:t>Saturday</a:t>
            </a:r>
            <a:endParaRPr lang="ru-RU" sz="2600" b="1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39752" y="3861048"/>
            <a:ext cx="1394934" cy="492443"/>
          </a:xfrm>
          <a:prstGeom prst="rect">
            <a:avLst/>
          </a:prstGeom>
          <a:solidFill>
            <a:srgbClr val="FFFF00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600" b="1" dirty="0" smtClean="0">
                <a:solidFill>
                  <a:srgbClr val="FF0000"/>
                </a:solidFill>
                <a:latin typeface="ITC Avant Garde Gothic" pitchFamily="34" charset="0"/>
              </a:rPr>
              <a:t>Sunday</a:t>
            </a:r>
            <a:endParaRPr lang="ru-RU" sz="2600" b="1" dirty="0">
              <a:solidFill>
                <a:srgbClr val="FF0000"/>
              </a:solidFill>
            </a:endParaRPr>
          </a:p>
        </p:txBody>
      </p:sp>
      <p:pic>
        <p:nvPicPr>
          <p:cNvPr id="37892" name="Picture 4" descr="http://www.coffeewithus3.com/wp-content/uploads/2014/01/owl-classroom-calendar-jo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268760"/>
            <a:ext cx="3468239" cy="212256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</p:pic>
      <p:sp>
        <p:nvSpPr>
          <p:cNvPr id="21" name="Прямоугольник 20"/>
          <p:cNvSpPr/>
          <p:nvPr/>
        </p:nvSpPr>
        <p:spPr>
          <a:xfrm>
            <a:off x="251520" y="4509120"/>
            <a:ext cx="8784976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CC"/>
                </a:solidFill>
              </a:rPr>
              <a:t>Назови свой любимый день и скажи, что ты обычно в этот день делаешь, как показано в образце:</a:t>
            </a:r>
            <a:endParaRPr lang="en-US" sz="2800" b="1" dirty="0" smtClean="0">
              <a:solidFill>
                <a:srgbClr val="0000CC"/>
              </a:solidFill>
            </a:endParaRPr>
          </a:p>
          <a:p>
            <a:endParaRPr lang="ru-RU" b="1" dirty="0" smtClean="0">
              <a:solidFill>
                <a:srgbClr val="0000CC"/>
              </a:solidFill>
            </a:endParaRPr>
          </a:p>
          <a:p>
            <a:r>
              <a:rPr lang="en-US" sz="3200" b="1" dirty="0" smtClean="0">
                <a:solidFill>
                  <a:srgbClr val="FF0000"/>
                </a:solidFill>
                <a:latin typeface="ITC Avant Garde Gothic" pitchFamily="34" charset="0"/>
              </a:rPr>
              <a:t>My </a:t>
            </a:r>
            <a:r>
              <a:rPr lang="en-US" sz="3200" b="1" dirty="0" err="1" smtClean="0">
                <a:solidFill>
                  <a:srgbClr val="FF0000"/>
                </a:solidFill>
                <a:latin typeface="ITC Avant Garde Gothic" pitchFamily="34" charset="0"/>
              </a:rPr>
              <a:t>favourite</a:t>
            </a:r>
            <a:r>
              <a:rPr lang="en-US" sz="3200" b="1" dirty="0" smtClean="0">
                <a:solidFill>
                  <a:srgbClr val="FF0000"/>
                </a:solidFill>
                <a:latin typeface="ITC Avant Garde Gothic" pitchFamily="34" charset="0"/>
              </a:rPr>
              <a:t> day is </a:t>
            </a:r>
            <a:r>
              <a:rPr lang="en-US" sz="3200" b="1" dirty="0" smtClean="0">
                <a:solidFill>
                  <a:srgbClr val="0000CC"/>
                </a:solidFill>
                <a:latin typeface="ITC Avant Garde Gothic" pitchFamily="34" charset="0"/>
              </a:rPr>
              <a:t>Friday.</a:t>
            </a:r>
          </a:p>
          <a:p>
            <a:r>
              <a:rPr lang="en-US" sz="3200" b="1" dirty="0" smtClean="0">
                <a:solidFill>
                  <a:srgbClr val="FF0000"/>
                </a:solidFill>
                <a:latin typeface="ITC Avant Garde Gothic" pitchFamily="34" charset="0"/>
              </a:rPr>
              <a:t>On Friday I </a:t>
            </a:r>
            <a:r>
              <a:rPr lang="en-US" sz="3200" b="1" dirty="0" smtClean="0">
                <a:solidFill>
                  <a:srgbClr val="0000CC"/>
                </a:solidFill>
                <a:latin typeface="ITC Avant Garde Gothic" pitchFamily="34" charset="0"/>
              </a:rPr>
              <a:t>visit my grandpa and grandma.</a:t>
            </a:r>
            <a:endParaRPr lang="ru-RU" sz="3200" b="1" dirty="0" smtClean="0">
              <a:solidFill>
                <a:srgbClr val="0000CC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32656"/>
            <a:ext cx="6476256" cy="417646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УСПЕХОВ В НОВОМ УЧЕБНОМ ГОДУ!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GOOD LUCK!</a:t>
            </a:r>
            <a:endParaRPr lang="ru-RU" b="1" dirty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9938" name="Picture 2" descr="C:\Documents and Settings\Marina\Мои документы\Мои рисунки\AnimatedSmileyWithDaisy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005064"/>
            <a:ext cx="2514600" cy="2276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792088"/>
          </a:xfrm>
          <a:ln w="28575"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CC3300"/>
                </a:solidFill>
                <a:latin typeface="ITC Avant Garde Gothic" pitchFamily="34" charset="0"/>
              </a:rPr>
              <a:t>SCHOOL  DAYS!</a:t>
            </a:r>
            <a:endParaRPr lang="ru-RU" sz="4000" b="1" dirty="0">
              <a:solidFill>
                <a:srgbClr val="CC33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836712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CC"/>
                </a:solidFill>
              </a:rPr>
              <a:t>Назови все предметы на картинках. </a:t>
            </a:r>
            <a:endParaRPr lang="ru-RU" sz="2800" b="1" dirty="0">
              <a:solidFill>
                <a:srgbClr val="0000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2160" y="1772816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ITC Avant Garde Gothic" pitchFamily="34" charset="0"/>
              </a:rPr>
              <a:t>pencil case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40352" y="2204864"/>
            <a:ext cx="10081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ITC Avant Garde Gothic" pitchFamily="34" charset="0"/>
              </a:rPr>
              <a:t>pencil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1772816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ITC Avant Garde Gothic" pitchFamily="34" charset="0"/>
              </a:rPr>
              <a:t>rubber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2276872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ITC Avant Garde Gothic" pitchFamily="34" charset="0"/>
              </a:rPr>
              <a:t>ruler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36096" y="5517232"/>
            <a:ext cx="720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ITC Avant Garde Gothic" pitchFamily="34" charset="0"/>
              </a:rPr>
              <a:t>pen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48264" y="5373216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ITC Avant Garde Gothic" pitchFamily="34" charset="0"/>
              </a:rPr>
              <a:t>book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6300192" y="2204864"/>
            <a:ext cx="288032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683568" y="2708920"/>
            <a:ext cx="28803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7956376" y="2708920"/>
            <a:ext cx="288032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flipH="1" flipV="1">
            <a:off x="5076056" y="5157192"/>
            <a:ext cx="50405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>
            <a:off x="5076056" y="2132856"/>
            <a:ext cx="3600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flipH="1" flipV="1">
            <a:off x="7020272" y="5085184"/>
            <a:ext cx="28803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23528" y="5805264"/>
            <a:ext cx="8424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CC"/>
                </a:solidFill>
              </a:rPr>
              <a:t>А теперь расскажи, какие из этих предметов есть у тебя сегодня в портфеле </a:t>
            </a:r>
            <a:r>
              <a:rPr lang="ru-RU" sz="2800" b="1" dirty="0" smtClean="0">
                <a:solidFill>
                  <a:srgbClr val="FF0000"/>
                </a:solidFill>
              </a:rPr>
              <a:t>:</a:t>
            </a:r>
            <a:r>
              <a:rPr lang="en-US" sz="2800" b="1" dirty="0" smtClean="0">
                <a:solidFill>
                  <a:srgbClr val="FF0000"/>
                </a:solidFill>
              </a:rPr>
              <a:t>    </a:t>
            </a:r>
            <a:r>
              <a:rPr lang="en-US" sz="2800" b="1" dirty="0" smtClean="0">
                <a:solidFill>
                  <a:srgbClr val="FF0000"/>
                </a:solidFill>
                <a:latin typeface="ITC Avant Garde Gothic" pitchFamily="34" charset="0"/>
              </a:rPr>
              <a:t>I’ve got</a:t>
            </a:r>
            <a:r>
              <a:rPr lang="ru-RU" sz="2800" b="1" dirty="0" smtClean="0">
                <a:solidFill>
                  <a:srgbClr val="FF0000"/>
                </a:solidFill>
                <a:latin typeface="ITC Avant Garde Gothic" pitchFamily="34" charset="0"/>
              </a:rPr>
              <a:t> (</a:t>
            </a:r>
            <a:r>
              <a:rPr lang="en-US" sz="2800" b="1" dirty="0" smtClean="0">
                <a:solidFill>
                  <a:srgbClr val="FF0000"/>
                </a:solidFill>
                <a:latin typeface="ITC Avant Garde Gothic" pitchFamily="34" charset="0"/>
              </a:rPr>
              <a:t>a)…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916832"/>
            <a:ext cx="1728192" cy="1739714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924944"/>
            <a:ext cx="1161381" cy="791147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356992"/>
            <a:ext cx="1249626" cy="821671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4293096"/>
            <a:ext cx="1143012" cy="687537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5390" y="3140968"/>
            <a:ext cx="1401798" cy="727348"/>
          </a:xfrm>
          <a:prstGeom prst="rect">
            <a:avLst/>
          </a:prstGeom>
          <a:noFill/>
          <a:ln w="9525">
            <a:solidFill>
              <a:srgbClr val="0000CC"/>
            </a:solidFill>
            <a:miter lim="800000"/>
            <a:headEnd/>
            <a:tailEnd/>
          </a:ln>
        </p:spPr>
      </p:pic>
      <p:pic>
        <p:nvPicPr>
          <p:cNvPr id="1035" name="Picture 11" descr="https://encrypted-tbn3.gstatic.com/images?q=tbn:ANd9GcS1CCnrBAq_LXOT5GawEGHlt37Uuqaga2zusYud_gouw9HvA4rk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4008" y="4005064"/>
            <a:ext cx="993624" cy="1095773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</p:pic>
      <p:sp>
        <p:nvSpPr>
          <p:cNvPr id="1037" name="AutoShape 13" descr="data:image/jpeg;base64,/9j/4AAQSkZJRgABAQAAAQABAAD/2wCEAAkGBxETEhMUExMVEhUXGBQUGBUYFxUZFxUYFxgXFxgVHhkZHCggGholHBQVITMjJSkrMC4uFx8zODMsNygtLisBCgoKDg0OGxAQGzQkICY0LDcvMC8sLDQsLC8tLCwsLC80NCwtLCw0NDcsLCwtNCwsLCwsLCwuNCwsLCwwLCwsNP/AABEIAOEA4QMBIgACEQEDEQH/xAAbAAEAAgMBAQAAAAAAAAAAAAAABAUBAwYCB//EAEEQAAIBAgIGBwQIBQMFAQAAAAECAAMRBCEFEjFBUWEGEyIycYGhUpGxwTNCYnKS0eHwI0NjgqIHFHNTk6OywhX/xAAaAQEAAwEBAQAAAAAAAAAAAAAAAwQFAQIG/8QALBEBAAIBBAIABAQHAAAAAAAAAAECAwQREjEhsSIyQWETI1FxBUKBkaHw8f/aAAwDAQACEQMRAD8A+4xEQEREBERAREQEREBERAREQEREBERAREQERIektJU6Kgvck5BRtMCZOd030jKOaOHUVKoyZj3KfI22tymX0m9bIXoqRbslWqnLZt7B8ifCR8D0cTVPaKcACCRx1rjMyPJF5jaqbDOOJ3yK4vpE5nFBeQppb4Tz/wDr6So7Wp1xwIAJ/DaS8doqpTuQddRwyI8vylcTKVpyUnzMtXFTDljxEf28uj0D0op4g9WymjVH1G3/AHTv9Jfz5bpkaqCquT0yrKfMZeGc+kaMxGvTVuIEtYMs3jyoazTxitHHqUqIiTqZERAREQEREBERAREQEREBERAREQEREBESJpLHCkt9rHJVva55ncBtJgadK6UFKyqpqVG2IOHE8BKmgzmrr1EDVDv7QFJbZAZEDO/rPa4mmgdjVpvWba1xb7o4KPW0n6Kq0rWFRXY5sQQST+UD1h6S3ubnIL2jcZc9l7mYKv2jbUIJABNwwGw5bL+kl1KQ2jI8Rv8AznLaVxz02ZGbI52GywGYF9h36vuge8bpTrLLs3m+0nh+9sqKjBamrfJhcDgd48Dt8jK7FVCwTtXIJuwyyJuDl7ORkyhgyUNRydZDnvGR1fXOR5KRaswmwZJx5ItCPpk6wSkNrsB5Daf3wn0XQ1LVpKOU4bo1gmr1uuYZbFHBePnPotNbACR6enGu8/VPrssXybR9HqIiWFIiIgIiICIiAiIgIiICIiAiIgIiICImvEV1RS7kKqi5J2AQM1qqopZiFUC5JyAA3zjcVif91V6zVK0lGqgO187l7bgfWwmcZimxbAsCuHBuiHI1SNjt9ngPOSaNIsdVfM7lEwNb/EbWt+Hhn+v6tDDp4rHK/wDx4o4UMdVVUcTYWUcZKqaOpEW1bEbGGTX43ElogUaq7N53seJiUa2tTqfP67u2mLfTwgVsfVpAK3aubLU+TD2ue+UOmc0zOesCDvvnnOmxwQ02FTukWP6c5wlF3qHVJLEMyZ8ja/K4zm9odVOaJrbuP8qmXHx8x08YOiWdATqjvAXyNzqlediD7xLhKp6pqY2uyr5Kq3Pp6z3QRFezC4A2+zcLns23T1kvo1gesfWIyFrc+cvoXTaEwQp0xYSymFFpmAiIgIiICIiAiIgIiICIiAiIgIiICImnF4lKaM7sFVRckxM7eZIjdnE4hKas7sFVRck7BOQxWJfFsGcFaAN6dI7anCo/Lgv7LEV3xTB6gK0Qb06J+twqP8h+zKpU2c2Hm25R+fKfPa7Xzln8LF17aODBFI5W79FKkzmy+Z3KJYooUaq7N53seJhFCjVXZ6k8TEo1iKRtHbt78v2J5qVAoJJsBmTMswAucgJzek8eahsMkGznzM5Mu0pyl50hjjUPBRsHzMj9H8HrVKp4uc9wAVdY/Ga2YAXOyb8EGYGmm1idcjn9X0F/Can8KpPO1vt/vp51kxFIq31tWrXCU+5ln7Wrlf1M7TAYNaagCV2iNCLT7R2y7m4ziIiAiIgIiICIiAiIgIiICIiAiIgIiR8djKdFGqVGCqu0/IcTynJmIjeXYjfxDONxaUkZ6jBVXMk/vM8pyVaq+KYVKo1aQzpUTv4VH4ngP2VV3xLirWGqgzpUTu/qPxbluklFLmw824frynz2u185Z/Dx9e2jgwRSOVu/TNNGc2Hm25f15SwRQo1VyHqTxMwihRYZD48zznhqnCUI2pDtrTb9mwmNYTQBeU+ldIa3YTujafa5eE5Ft3a03l50ppDrDqr3B/l+kgKLzKKSbCQ21sQ/U0vowbO4+ufYHKSYsVsluNe08zWlfszhVbEVAKY/hqe97bcR9kfvl3uhdELSFyM5jQWiFooMhe3ulxPp9PgjDTjDJzZJyW3IiJOiIiICIiAiIgIiICIiAiIgIiICIkbSOOp0aZqVDZR7ydygbyZyZiI3l2ImZ2g0hjqdFDUqNqqPeTuAG8mco5fEOK1caqjOlRP1fttxf4TLGpXcVq4sBnSo7kHtNxf4SQilzYeZ4frPnNdr5yzwx9e2jhwRSN57EUubDzPD9ZNUBRYfvnPIsosuyeZnR8PT3aeX7Mk3gCYErdKY+16aHP6zDd9kc4jy7Eb+IeNK4+96aHLYzcfsiViJfIQi3yEi4zEMzdRQPaP0jj6o4DnJseO17RWvaXxSGMRUaqxoUTlsqVB/6Cdx0d0ItFBlaaOjGgFooMv3x8Z0gn0ul0tcFfv9WXnzTkn7EREtICIiAiIgIiICIiAiIgIiICIiAiJF0lpCnQQvUNhsA3sdygbyZyZiI3l2ImZ2g0jj6dBDUqGwHvY7lA3kzlj1lZxWrixH0VHdTHtHi59Phmz1XFauLMPo6W0UhxPFzxm5QWPxPDkOc+b12vnNPCny+2lgwRSN57ZVSxsPM8OXjJIAAsMhAAAsMhEzo8Pdp3IiQdJY7U7K98/4jj4zpEbvOk8fq3RD2t59kcPGU6ruEAeZPvJkfSGMKEUqXarN7kHGSUpNp417TeKwxj8WwPU0c6jd5tyD851HRXo8tJQSLnaSdpPEzT0T6OBBrNmxzJO0mdgotPpNHpIwV3n5mXnz852joAmYiXVciIgIiICIiAiIgIiICIiAiIgIiRNKaRp0KZdzlsAGbMx2Ko3kzlrRWN5diJmdoNJ6Qp0EL1DlsAGbMTsUDeTOYAqVH6+uO1/LpbVog/FzvMwBUqP11fv/AMuntWip+LneZuUFjl5n5eM+a12vnNPCny+2lhwRSN57ZUFj8T8hzklVAFhkIVQBYZCZmfEJLW3IiRNIY0Uxlmx2D5nlOuRG7zpHHagsM3OzlzMpMyeJO07yYJJJJNydp4zRpDG9SAFGtVbJV4czPdazM7R2miIrBpDG9VZEGtWbID2eZl10S6OavbqdpjmzHefymron0cN+sq9p2zJPwHKd1TQAWE+j0WjjDHK3zembqM/P4a9exFAFhPURL6qREQEREBERAREQEREBERAREQERIWltJ08PTLv4Ko7zsdigcZy1orG8uxEzO0M6V0lToUy7nkFGbOx2KBvM5dRUqP11fv8A1Ke1aKndzc7zMIKlR+ur9/6ifVoqdw4vxMkopY8t5+Q5z5rXa6c08KfL7aeHBGON57FUsctm8/Ic5JVQBYZCFUAWGQmZnxD3a25ETXiKwRSzbBlzJ3KOfw2zry047GCmOLHYJQuxJJJuTtPy8JmrULMWbafcBwE043FrRUMRrOe4m8njPda/SE8RtDGOxgoqMtao2SJ8zJ/RXo8zN1tXtOcyeHITX0Y0A9R+urZsf8RwE+g0KIUACfQ6LRRijnfv0z9RqOXw169s0qQUWE9xE0VMiIgIiICIiAiIgIiICIiAiIgIieKtRVUsxAUAkk7ABmTA0aSx6UKbVHOQ3DaxOxQN5M5NRUq1Ovrd/wCpT2rRXgOLneZur4o4hxVYWRfolPP+aR7R3cB4mb8PR1yc7KO83/yOc+b1+tnNb8PH8vtp4MUY68rdsUqetyUZE8TwHzM3gW2ZT2xGwCwGQHATzM3aI6e5tMkRDMqgsx1VG0/IcTOuMOwVSzGyjafkOJnP43Fmo1zkBkq+yPzO8z1j8aap9lR3V4czxb9+MLE4haS67+CrvY8J7iEtK7eZYxeKWkus2ZOSrvY/lN/RvQVStU66tmx2Dco4DnPPR/QtSvU66tt3LuQcPGfRMLh1RQAJvaHRcPjv36UtRqN/hqzh6AQAATbETUUiImCYHKaSxNfF4tsLQqtQo0QpxFVMnLNmtJW+qbZkjn57G0PjsP2sNiWxC76GKbWLfdrAaynxuJC6G6ZwtKk3XVko161WrWqLVvTN3Y2HbAvZQoynR4HSorVGFGz0kFmqg3UuSLIhGTWF9Y7rqMzewRMN0po3C4gNg6mzUrWVSfs1O448DfkJdUaysLqwYcQQR6TLoCLEAg7jmJW1OjmDJv8A7ekG9pUVW/EtjAtIlQdEPTzw9eopH8uqzVabcjrkuv8Aa2XA7JO0ZjBWpU6gBXXUNqnapO1TzBuPKBJiIgIiICIiAiIgJzvSdqjulELdCDUcC121SAFIJHZub87W4zoWYAEnIDOUWiHNU1K5/mGy8qaXC+/tHzlfUxypw37S4p2ty/RQYmvVuq6rJrMFHZ255i4JtlfhsnQVWAAVclHqeMqNJ42mMQqu2qFu9zkCc1UDie8fdJtPFUzsqL758znxxivNKtGZm9YmYbYmQV9tPfFRkVSxdSBwN5Dxl5eXdVBZjqqNp+XjKDHY1qp9lR3V4czxaYx2NNU8EHdX5nnItasqKWc2A95PAc56iE1abeZYr11pqXfZuG9jwE96C0PUxFQVaot7K7kH5zGhdE1MTUFSoLAdxNyDj4z6JgsItNQAJu6HRcfzL9/RT1Oo3+GrOEwq01AAm+ImqokTBMqcX0nwNM6r4qircNdSR4gHKBbxNeHro6h0YOrC4ZSCCOII2zZAh6RxtKmAKmZbJUCl2YjbZFBJtfM7BvtI4x9Y5JhKgG7Xeig9ysxHujDW/wB5XvtFGhbkrNWvbxK5+A4S0gVY0pUV0StRNMVDqK4dXTWsSFOwrexsbWvlfMS0kDTWEepTUU9XWWpSqDWvbsOrWyF901jDYs97EIvKnS+bu1/cIFnKzQC6qVKf/Tq1V8mY1UH4KiwKWMXZUo1R9pGRvNlYg/hE26Lwjp1jVGDPUfrG1QQq9lUCi5vkqLnvNzlsgToiICIiAiIgIiIFN0pxBFIUl79ZhTHIHvHwtl5yRhaYVQq5BQFHgBKs1OuxrnatBdRfvt3j7svKXCLYSraeV08RtXZFrYBTe+YO42IlFj+jNDajNSY+wbD8JuvpOmqvYSoxDliSch8f0kOSlbeJhJS1o6lyeI0LXGYqK67iUN/HJvlNGFDhyjauQDXUm2eQBB986DTmk+ppawyLMEUnYCfrHkACbb5RUatNVLa+sDdmfaWJ2nx3W8pm6uuOkbVjyvYrXtG8pFaqqKWY2A9eQ4mZ0PoqpiagdxZR3E3KOJ4tPWiNFviXDuLKO6vD7R+18J9BwODWmoAEuaHQ8fzMnf0hU1Go/lqYHCLTUACSYiayig47SQRgio1WqRrCmtrhb21mZiFVb8TnY2BtIj0sfU21KOFH2FNZ/wAThVB/sM26AW6NWPerO1S/2L6tIeAphfMk75aQKMdF6DZ12q4o/wBaoxX/ALa2p/4yyo6NoIuolKmqnIqqKFI4WAtJUQOT0dhhgcaKCZYbEq7003U6yZuq8FZbm3ETrJX6b0UuIphSxpurCpTqLbWpuuxhfI7wQdoJleuiMcwtVxxA/o0UpsR95i9vICBIqPbHoBbtYaqW49irS1L8v4j+suJX6K0PRw+sUBLtbXqOzPUe2zWdiSd+WwXlhAREQEREBERAREQEREBIel8ctCjUqsQAils8hfdc8L2kyfMv9c9J2w1HCKbHEOWb/ipAE35F2pjmLzkkOi6NACmrX1usHWFvaL2a/utLupWAGeU+JPS0phcNTrvjjTNk1KLatyoAA/h6mqBYDLbzvO66IdIDi8Ilapqq93puATbWRitwDmAQAbbr75VtSaQsRaLy6OvXLeEjVbbSbASqx2n6anVXttwGZ9w2ecr1wmKxR7V0XgNs8VrNukk7V7bdNaZBIp0e22ezYDxnnQHRqoxBqZ5lrbgTmT4zptCdF6dIAkZ+s6NKYGwSaNPXeJt52RWzzttXpowWDWmoAEkxEsICR9IYgU6VRzsRHf8ACpPym2tWVAWdgqjaWIAHmZUYmscVq06YPU6ytUqkEK6qQ3VpfvhrAFh2dW9iTsCx0ZQ6ujST2ERfwqB8pJiICIiAiIgIiICIiAiIgIiICIiAiIgJ8D6e6XWtpXEO5vTwwXDoOLKNd/8ANyD9wT75Pjum/wDR9nxFer15NJnNa2rr1Gd21nGpdU1QSTvuNxgcDXxGLx1Q9Wj1zfd3F3dqocr+d+U+h9CuhtdKBR2a5dnewKprG1wu8rYDPfJujugdUGnTbF4pdYMwKIy00UbFbt2VuQvLof6c0SP4mKxVTxcW91r+s5NYnt6i0x034fRWDw4/i1aVP7zovxM2VOmmjKPZFYOeCK7X8wLes2YLoDo6nY9QHO8szsD/AGlrS9wejaFL6KlTp/cRV+AnYjZ5md3Or0zep9BgMXV4FkFNT/cSRNiY7S9Tu4XD4f8A5axc+6kPnOoiBzy4DSbd/GUqXKlh7+tRj8JuXQLn6TGYqpyDU6Y/8SKfWXcQK3DaCwyEMKYZhseoWqOPB6hLD3yyiICIiAiIgIiICIiAiIgIiICIiAiIgIiICIiAiIgIiICIiAiIgIiICIiAiIgIiICIiAiIgIiICIiAiIgIiI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9" name="AutoShape 15" descr="data:image/jpeg;base64,/9j/4AAQSkZJRgABAQAAAQABAAD/2wCEAAkGBxASEBAQDxIPFRASFxQQFBAQEA8PEBASFBIWFxURExgYHCggHBolHxUVIjQkJSkrLi4uGSA0ODMsNyotMCsBCgoKDg0OGxAQGywkICYsLC8vLywsLCwsMiwuLCwsMTcsLCwsLCwsNDQsLCwsNywsLCwsLC8sLC8sLCwsLiwsLP/AABEIAOEA4QMBEQACEQEDEQH/xAAbAAEAAgMBAQAAAAAAAAAAAAAABgcBBAUCA//EADoQAAIBAQQIBAUDAwQDAQAAAAABAgMEBREhEhMiMUFRYYEGFHGRByMyQrFiocFSgtEzcpLwsuHxQ//EABoBAQACAwEAAAAAAAAAAAAAAAADBAECBQb/xAAwEQEAAgIBAwIEBQMFAQAAAAAAAQIDETEEEiETQQVxgbEyUWGR0SLh8CNDUqHBQv/aAAwDAQACEQMRAD8AvEAAAAAAAAAAAAAAAAAAAAAAAAAAAAAAAAAAAAAAAAAAAAAAAAAABo3ne9ns6Tr1YQx3J4ucv9sVm+yMTaI5S48N8k6pG2pYfFNirSUIVkpPJKpGdLF8lppJvoaxespL9HmpG5r+3n7OybqwAAAAAAAAAAAAAAAAAAAAAAAAAAAABq3nboUKNStP6YLHDjJ7oxXVtpdzEzqNt8eOclorHugNlsbrzlaLRtVJ5vHdFcIx5JEMRvzLqXv2R2U4hi8ruhg8kLRDbDlttrXb4tr2RqE/m0VloTe3Ffol/Dy9DWMk1TZeix543Hif85hPbj8QWa1xxoTTks5U5bNWHrHl1WK6k9bxbhx8/TZMM6vH19nVNkAAAAAAAAAAAAAAAAAAAAAAAAAAAEG8X27X2iFlg/l0Wp1MN0qrWzH+1PH1l0IrzudOl0tOzHOSeZ4+T6U3oxDXmXLvC2LM1mVzFiRW8pKWJFK/SO1y6NOpCanTlKM4vGM4NxlF800YiGb2rManhbPw+8TTtVOdG0YeYo4YySw1tN4pTw3aWKaeHR8cCzjvvxLg9b00YrRanE/9JcSKIAAAAAAAAAAAAAAAAAAAAAAAAcrxJeqs1BzWGsk9XTW/bfHDkli+wETst0unpVouU4VG6kpSznGUnjJy5rFvMjmul2nUd8RWXi22tJGsyt4se0VvS2b8yGZdPFTUOLGu3I1SWh3bFSTWZJClefKSfDmxvzlerH6I0tW+TlOcWl7QZJjjypddf/Tis/mscmcoAAAAAAAAAAAAAAAAAAAAAAAYYFZXzennLbhF40KLdOHKTx26ndrD0SAmt1rQgkgOR4h8Ma1OdlcY1N7pSypz/wBr+1/t6byO9N8L3TdZ6c6v5hVd7wq06jpV4Tp1F9k1g8Oa4NdVkVpiYny7+PJS9e6s7hi76GLEQ1yWdmbaUYQTc5NQjFb5Sk8FFd2bq3jmeFseG7pVls8KWTn9dSS++o/qfoskuiRYrXUOHny+rebft8nUNkIAAAAAAAAAAAAAAAAAAAAAAAjnjq9tRZZRi2qtVOEcN8VhtT9v3aK3U9TXBETPnft91jp8E5ZmIRTwxdyVONRYOLWKaJ62i0bjhBas1nUpRZ6+Bsw6FOumsQIr4vttKcNCrCE4rcpLOL5xe9PqjExE8t6ZLY53WdINZKe09TjhwUnj2xI5x/kvU66Z8XTT4eXPOpWna68cFSbp0ovDObW1U7J4L1fIUp53J1XUxNOyk88rFJXOAAAAAAAAAAAAAAAAAAAAAAAHmpNRTlJpRSbbeSSWbbMTOo3LMRudQqm+re7ZXlPPQ+inHlBPLu9/c8r1fUzly93txHy/u72HFGHHr932uqtUsb0ZJyoSeMorN03/AFw/lcSz0fXTintvwr58Nc0bjlKIKM4qdOSlF5qSzTPQVtFo3Wdw5NqzWdS1rwtmqg8zZhXt7291J4IDqXFd8pOEIrGc2or/AC+izfYC2bBZI0qcKUN0Vhjxb4yfVvFgbAAAAAAAAAAAAAAAAAAAAAAAABCfiLfejFWSm9qphKq19tPHKHdr2XU5fxLqO2vpx78/J0egwbn1J9uPm5fhG63JOtJbK2Y9ZcX2/wC7jndL0/fvJbiOFnqsuv6Idq12JPejXN0/nwr0vLiujVoSc6EsMc3BrGEvVfyszTDny4J/pn+E1opljV4ca/b2qTT0oOL/AEvGPbidnD8Sx3/FGvsqX6K3NJ24t0UdOeLax5cS9XJW/wCGdqtsdqfijS0/BN2aMXaJLOWxTXKOOcu7Xsupu0SoAAAAAAAAAAAAAAAAAAAAAAAA0r4vKFmoVK9T6YLHDjKTyjFdW8ER5ckY6TafZJixzktFYVBYqdW22rN41K0nKUuEVxfoksvRI85MXz5P1l3pmuHH+kLVpWaFOnGnBYRglFduL6nW1FKxWOIcebTady16scSC3lJDQtFDErXxRKSJRy+qMVsYZvN9EUc/+nOvdaw+fLnXV4aVqrwp4YR+qclvjBb8Or3L1JuirbNkisfX5N8+WMdJmVv0KMYRjCCSjFKMYrcopYJI9REa8ODM78vZlgAAAAAAAAAAAAAAAAAAAAAAAVV8Rb911fy9N/KoN44bp1dzf9ucfXSOJ1+fvt2RxH3dnocHZXvnmfs7ngW6dTQ1818yssVjvjT3pd9/sOmp2V755n7Iuqyd9uyOI+6QTq4m1sm0MV08M12y17ZVjThKpLdFbub4JGL3ilZvb2ZrE2nUIXVm5yc5fVJ4/wDpHBveb2m08y6FYisahYPhm6tRR2l82eEp9OUO35bPV/D+l9DF5/FPmf4+jkdTm9S/jiOHXL6sAAAAAAAAAAAAAAAAAAAAAAAI943v3ylmeg/n1cYU+cctqp/an7tFXq8/pU8czws9Lh9W/niOVbeEbo8zaFpf6VPCdR888od3+yZxMWPvt54dfPl7K+OVnV6vBbi1lybnUOdSr5pkW2+nuJtHlrKLeI7w1lTVRexTef6p8X23e5zutzd1uyOI+61gx6jun3bvg+69ZU101sU3lj91Th7b/XAsfCek9S/q24jj5/2+6LrM3bXtjmfsnJ6dygAAAAAAAAAAAAAAAAAAAAAAB5q1FGLlJpRinJt5JJLFtmJnUblmI3OoUj4nvmVstMqiT0cdXRhx0MdnLm28e+HA8/1Gac19+3s72DFGKmv3Ty4LtVls8aeWslt1GuM2t3ot3bqY32xpVvPfbbeUjTZp7TNoljTRvy8dTS2X8yeMY80uM+35Zrmy+nTxzLOOnfb9EXu+yyqThSh9Unh6c2+iWZzcWK2W8UrzK5e0UrNpWjYLJGjThShuisOrfGT6t5nssOGuHHFK8Q4OS83tNpbBK0AAAAAAAAAAAAAAAAAAAAAAAEC+J1/aMFY6b2ppSqtcIfbDu1j6Lqc3r8+o9OPfn5Oj0ODc+pPtwjvgW6tKbtU1sU9mmn91TjLt+X0OXHjyu57/APzCaSnizSbbQRGmVIzEmnrWJJyk8IxTbb3JLezes+8tZQq8Lc61WVR7t0Y/0xW5fz3KGa83ttcx07Y0mvgi6tCn5ia26i2E/tp8++/0wO78K6Xsp6tuZ4+X9/4c3rc3dbsjiPulB11AAAAAAAAAAAAAAAAAAAAAAAAaN93nCzUKlepugso8ZyeUYL1ZHlyRjpNpSYsc5LxWFJ4VrZac3jVrSblLhHm/9qX7LA87a03tNrO9quOmo4hZFGjClThSp5QgtFdebfVvPuRWsrRG53L0ma7baekzaGsw4Xii8N1ng+UqjXvGH8+xjLbUdsJMNNz3S1/C90+ZrqL/ANKGEqj6cId/xibdF03r5dTxHmf8/Vnqc3pU3HM8LSSwyW7keqcFkAAAAAAAAAAAAAAAAAAAAAAAAqf4jX9r6+opv5NBtPDdOruk+30/8jiddn779kcR93Z6LB2U7p5n7Pv4Ou3VUnaJr5lVbOO+NPh77/TA59rJck906dzSItmmUzLD5W+2qjSlUe/dGP8AVN7l/PojeJ15axXunSFxcpyxeMpzfq5Sk93riyHzadLfiIWx4bulWahGGWse1UfOb4ei3HqOk6eMGOK+/v8ANwOozerfft7OqWkAAAAAAAAAAAAAAAAAAAAAAAAjvje/fK2dqD+fVxhT5xy2qnbH3aKnWZ/Sp45nha6TB6t/PEcquuC7PMVlF/6cNuo+a4R7/wCTz8zqHayW1Ce1Z8txDMoa108phl7gZhiUQv28ddVwi/lU8Yx5SfGff8JGZlLjpqPKR/D65tObtVRbMG400/unxn6Ld648jp/DOm7rerb24+al1+fUenHvysE7jkgAAAAAAAAAAAAAAAAAAAAAADxWqxjGU5NKMU5Sk8kkli2zEzERuWYiZnUKV8S3vK12iVXPR+ilDioJ7Kw5vf6s851Gac2Sbe3t8noMGKMVO390puewKz0VD/8ASW1Uf6nw9Fu/+lO1ty1/FO2ziaNmUZHM8RW/V09XF/MqLDrGHF993ubQxWu5cG57unaK0KMN8nnLDKMV9Un6L+ES4cU5bxSEmXJGOk2lctjssKVOFKmsIQSil0XF9T1NKRSsVrxDzt7ze02nmX2NmoAAAAAAAAAAAAAAAAAAAAAAAgnxJvzCKsdN5ywnVa4R3xh33volzOX8R6jUelH1dP4fg3PqT9EY8KXfpTdomtinlDH7p8+35a5HEvbUadDJPtCTTliyJiI0xiAqVYwjKc8oxWL/AMLqZhifyQq1WmVWcqk98uHCK4JEkpaxqFleA7k1FHXVF82sk898Ke+MfV7325Hf+H9N6dO63M/Zx+tz99+2OI+6UHQUQAAAAAAAAAAAAAAAAAAAAAABo31ecLNQqVp/aso8ZyeUYr1ZFmyxipN5S4cU5LxWFMydW0183jVrSbb4LHNv0S/ZHmb3m0zez0MRGOuo4hNadKNOEaUPpgsFzfNvq3iyrM7lFWN+ZMQ3ZQYR/wASW7SkqEXswzn1ny7fn0JaxqNs0j3ffwXcnma+lNfJpYSnjuk/tp/y+i6l7oen9XJueIQdZn9Kmo5la56JwgAAAAAAAAAAAAAAAAAAAAAAAAh3xHi506FFcZup/wAY6K/82Ueup30iv1Xeht22myP3DdmpU6ks5ywinh9MeK75exweoxWpEfk6XqRedOg2VUoGWvedt1NJyX1y2YLrz9F/g2rG5a63OkTs9GU5RhFOU5tJLjKUmTxWbTERykmYrG5XJcF1RstCFGODa2py/rm/ql/C6JHpunwxhxxWPr83ns+act5tLok6EAAAAAAAAAAAAAAAAAAAAAAAAIh4kena1HhCMV3bcn+zRSzzu+l3BGqbfR2daOBDfHFq6lvW8xO3Mq0mngcfL0l6z/T5hfpmiY8vnilvaS65Ff0sn/Gf2b98fmid6W3XVHL7I7MF05+r3kkRqElY0mXw6uTfbKi5wpJ+0qn5iu52PhvT/wC7b6fz/wCOb8Qz/wC3H1Tw67lgAAAAAAAAAAAAAAAAAAAAAAAAAh7WnaK0/wBbS9I7K/BQt5vMr9fFIhuMMNecUaabbce8prBo1mElZa1weEnaJ6ybcbOnnhlKo/6Y8lzft01p0NMk908M5OsmkajlZNCjGEYwgkoxSjGK3JJYJHVrWKxqHLtM2ncvoZYAAAAAAAAAAAAAAAAAAAAAAAADzOWCb5LH2Ai1hpNLF73m/VlCIXpl96rwQliHLttpwRrMpIh6uO5JV3rauKorctzqdF+nr/1SYsXd5nhHly9viOU0hBRSjFJJZJJYJJcEXVJ6AAAAAAAAAAAAAAAAAAAAAAAAAADRv2eFltHPVzS9XFpfkCE3b4mpUkqdsloYZKs03Frhp4bn13c8CK2P3hLXJ+bqV7ZCcNOlOE4PdOnKM4vusivaNLFZ29XNcjrNVayapb1HjU9f0/k2x4u7zPDXJl7fEcpbGKSSWSWSSySXItqjIAAAAAAAAAAAAAAAAAAAAAAAAAAAOT4qqqNkqt/oXvUigKJ8dXomtFb3ll+DLCQfCn4dSpzjb7w04N7VOybUW+U7Ql+0H35GJjbMeFyq1R6+wGfNR6+wDzMevsA8zHr7AZ8xHr7APMR6+wDXx6+wGdeuoDXIBrUBnWoBrEA1iAzpoBpoBpIDOkAxAYgMQMgAAAAAA5viG7HabNUoKeg56OE8NLRcZqSyxXICO3B8PLPZqirzeutKzjVqR2ab50obovq8X1AlHk3zX7gPKPmgM+UfNAPKvmgM+VfNAPLPmgM+WfNAZ8u+aAeXfNAZ1D5oBqXzAzqQM6oBqwM6sDOgA0AM6IDRAzgAwAAZAAAAAAAAAAAAAAAAAAAAAAAAAAAAAAAAAAAAAAAAAAAAAAAAAAAAAAAAAAAAAAAAAAAAA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41" name="AutoShape 17" descr="data:image/jpeg;base64,/9j/4AAQSkZJRgABAQAAAQABAAD/2wCEAAkGBxASEBAQDxIPFRASFxQQFBAQEA8PEBASFBIWFxURExgYHCggHBolHxUVIjQkJSkrLi4uGSA0ODMsNyotMCsBCgoKDg0OGxAQGywkICYsLC8vLywsLCwsMiwuLCwsMTcsLCwsLCwsNDQsLCwsNywsLCwsLC8sLC8sLCwsLiwsLP/AABEIAOEA4QMBEQACEQEDEQH/xAAbAAEAAgMBAQAAAAAAAAAAAAAABgcBBAUCA//EADoQAAIBAQQIBAUDAwQDAQAAAAABAgMEBREhEhMiMUFRYYEGFHGRByMyQrFiocFSgtEzcpLwsuHxQ//EABoBAQACAwEAAAAAAAAAAAAAAAADBAECBQb/xAAwEQEAAgIBAwIEBQMFAQAAAAAAAQIDETEEEiETQQVxgbEyUWGR0SLh8CNDUqHBQv/aAAwDAQACEQMRAD8AvEAAAAAAAAAAAAAAAAAAAAAAAAAAAAAAAAAAAAAAAAAAAAAAAAAABo3ne9ns6Tr1YQx3J4ucv9sVm+yMTaI5S48N8k6pG2pYfFNirSUIVkpPJKpGdLF8lppJvoaxespL9HmpG5r+3n7OybqwAAAAAAAAAAAAAAAAAAAAAAAAAAAABq3nboUKNStP6YLHDjJ7oxXVtpdzEzqNt8eOclorHugNlsbrzlaLRtVJ5vHdFcIx5JEMRvzLqXv2R2U4hi8ruhg8kLRDbDlttrXb4tr2RqE/m0VloTe3Ffol/Dy9DWMk1TZeix543Hif85hPbj8QWa1xxoTTks5U5bNWHrHl1WK6k9bxbhx8/TZMM6vH19nVNkAAAAAAAAAAAAAAAAAAAAAAAAAAAEG8X27X2iFlg/l0Wp1MN0qrWzH+1PH1l0IrzudOl0tOzHOSeZ4+T6U3oxDXmXLvC2LM1mVzFiRW8pKWJFK/SO1y6NOpCanTlKM4vGM4NxlF800YiGb2rManhbPw+8TTtVOdG0YeYo4YySw1tN4pTw3aWKaeHR8cCzjvvxLg9b00YrRanE/9JcSKIAAAAAAAAAAAAAAAAAAAAAAAAcrxJeqs1BzWGsk9XTW/bfHDkli+wETst0unpVouU4VG6kpSznGUnjJy5rFvMjmul2nUd8RWXi22tJGsyt4se0VvS2b8yGZdPFTUOLGu3I1SWh3bFSTWZJClefKSfDmxvzlerH6I0tW+TlOcWl7QZJjjypddf/Tis/mscmcoAAAAAAAAAAAAAAAAAAAAAAAYYFZXzennLbhF40KLdOHKTx26ndrD0SAmt1rQgkgOR4h8Ma1OdlcY1N7pSypz/wBr+1/t6byO9N8L3TdZ6c6v5hVd7wq06jpV4Tp1F9k1g8Oa4NdVkVpiYny7+PJS9e6s7hi76GLEQ1yWdmbaUYQTc5NQjFb5Sk8FFd2bq3jmeFseG7pVls8KWTn9dSS++o/qfoskuiRYrXUOHny+rebft8nUNkIAAAAAAAAAAAAAAAAAAAAAAAjnjq9tRZZRi2qtVOEcN8VhtT9v3aK3U9TXBETPnft91jp8E5ZmIRTwxdyVONRYOLWKaJ62i0bjhBas1nUpRZ6+Bsw6FOumsQIr4vttKcNCrCE4rcpLOL5xe9PqjExE8t6ZLY53WdINZKe09TjhwUnj2xI5x/kvU66Z8XTT4eXPOpWna68cFSbp0ovDObW1U7J4L1fIUp53J1XUxNOyk88rFJXOAAAAAAAAAAAAAAAAAAAAAAAHmpNRTlJpRSbbeSSWbbMTOo3LMRudQqm+re7ZXlPPQ+inHlBPLu9/c8r1fUzly93txHy/u72HFGHHr932uqtUsb0ZJyoSeMorN03/AFw/lcSz0fXTintvwr58Nc0bjlKIKM4qdOSlF5qSzTPQVtFo3Wdw5NqzWdS1rwtmqg8zZhXt7291J4IDqXFd8pOEIrGc2or/AC+izfYC2bBZI0qcKUN0Vhjxb4yfVvFgbAAAAAAAAAAAAAAAAAAAAAAAABCfiLfejFWSm9qphKq19tPHKHdr2XU5fxLqO2vpx78/J0egwbn1J9uPm5fhG63JOtJbK2Y9ZcX2/wC7jndL0/fvJbiOFnqsuv6Idq12JPejXN0/nwr0vLiujVoSc6EsMc3BrGEvVfyszTDny4J/pn+E1opljV4ca/b2qTT0oOL/AEvGPbidnD8Sx3/FGvsqX6K3NJ24t0UdOeLax5cS9XJW/wCGdqtsdqfijS0/BN2aMXaJLOWxTXKOOcu7Xsupu0SoAAAAAAAAAAAAAAAAAAAAAAAA0r4vKFmoVK9T6YLHDjKTyjFdW8ER5ckY6TafZJixzktFYVBYqdW22rN41K0nKUuEVxfoksvRI85MXz5P1l3pmuHH+kLVpWaFOnGnBYRglFduL6nW1FKxWOIcebTady16scSC3lJDQtFDErXxRKSJRy+qMVsYZvN9EUc/+nOvdaw+fLnXV4aVqrwp4YR+qclvjBb8Or3L1JuirbNkisfX5N8+WMdJmVv0KMYRjCCSjFKMYrcopYJI9REa8ODM78vZlgAAAAAAAAAAAAAAAAAAAAAAAVV8Rb911fy9N/KoN44bp1dzf9ucfXSOJ1+fvt2RxH3dnocHZXvnmfs7ngW6dTQ1818yssVjvjT3pd9/sOmp2V755n7Iuqyd9uyOI+6QTq4m1sm0MV08M12y17ZVjThKpLdFbub4JGL3ilZvb2ZrE2nUIXVm5yc5fVJ4/wDpHBveb2m08y6FYisahYPhm6tRR2l82eEp9OUO35bPV/D+l9DF5/FPmf4+jkdTm9S/jiOHXL6sAAAAAAAAAAAAAAAAAAAAAAAI943v3ylmeg/n1cYU+cctqp/an7tFXq8/pU8czws9Lh9W/niOVbeEbo8zaFpf6VPCdR888od3+yZxMWPvt54dfPl7K+OVnV6vBbi1lybnUOdSr5pkW2+nuJtHlrKLeI7w1lTVRexTef6p8X23e5zutzd1uyOI+61gx6jun3bvg+69ZU101sU3lj91Th7b/XAsfCek9S/q24jj5/2+6LrM3bXtjmfsnJ6dygAAAAAAAAAAAAAAAAAAAAAAB5q1FGLlJpRinJt5JJLFtmJnUblmI3OoUj4nvmVstMqiT0cdXRhx0MdnLm28e+HA8/1Gac19+3s72DFGKmv3Ty4LtVls8aeWslt1GuM2t3ot3bqY32xpVvPfbbeUjTZp7TNoljTRvy8dTS2X8yeMY80uM+35Zrmy+nTxzLOOnfb9EXu+yyqThSh9Unh6c2+iWZzcWK2W8UrzK5e0UrNpWjYLJGjThShuisOrfGT6t5nssOGuHHFK8Q4OS83tNpbBK0AAAAAAAAAAAAAAAAAAAAAAAEC+J1/aMFY6b2ppSqtcIfbDu1j6Lqc3r8+o9OPfn5Oj0ODc+pPtwjvgW6tKbtU1sU9mmn91TjLt+X0OXHjyu57/APzCaSnizSbbQRGmVIzEmnrWJJyk8IxTbb3JLezes+8tZQq8Lc61WVR7t0Y/0xW5fz3KGa83ttcx07Y0mvgi6tCn5ia26i2E/tp8++/0wO78K6Xsp6tuZ4+X9/4c3rc3dbsjiPulB11AAAAAAAAAAAAAAAAAAAAAAAAaN93nCzUKlepugso8ZyeUYL1ZHlyRjpNpSYsc5LxWFJ4VrZac3jVrSblLhHm/9qX7LA87a03tNrO9quOmo4hZFGjClThSp5QgtFdebfVvPuRWsrRG53L0ma7baekzaGsw4Xii8N1ng+UqjXvGH8+xjLbUdsJMNNz3S1/C90+ZrqL/ANKGEqj6cId/xibdF03r5dTxHmf8/Vnqc3pU3HM8LSSwyW7keqcFkAAAAAAAAAAAAAAAAAAAAAAAAqf4jX9r6+opv5NBtPDdOruk+30/8jiddn779kcR93Z6LB2U7p5n7Pv4Ou3VUnaJr5lVbOO+NPh77/TA59rJck906dzSItmmUzLD5W+2qjSlUe/dGP8AVN7l/PojeJ15axXunSFxcpyxeMpzfq5Sk93riyHzadLfiIWx4bulWahGGWse1UfOb4ei3HqOk6eMGOK+/v8ANwOozerfft7OqWkAAAAAAAAAAAAAAAAAAAAAAAAjvje/fK2dqD+fVxhT5xy2qnbH3aKnWZ/Sp45nha6TB6t/PEcquuC7PMVlF/6cNuo+a4R7/wCTz8zqHayW1Ce1Z8txDMoa108phl7gZhiUQv28ddVwi/lU8Yx5SfGff8JGZlLjpqPKR/D65tObtVRbMG400/unxn6Ld648jp/DOm7rerb24+al1+fUenHvysE7jkgAAAAAAAAAAAAAAAAAAAAAADxWqxjGU5NKMU5Sk8kkli2zEzERuWYiZnUKV8S3vK12iVXPR+ilDioJ7Kw5vf6s851Gac2Sbe3t8noMGKMVO390puewKz0VD/8ASW1Uf6nw9Fu/+lO1ty1/FO2ziaNmUZHM8RW/V09XF/MqLDrGHF993ubQxWu5cG57unaK0KMN8nnLDKMV9Un6L+ES4cU5bxSEmXJGOk2lctjssKVOFKmsIQSil0XF9T1NKRSsVrxDzt7ze02nmX2NmoAAAAAAAAAAAAAAAAAAAAAAAgnxJvzCKsdN5ywnVa4R3xh33volzOX8R6jUelH1dP4fg3PqT9EY8KXfpTdomtinlDH7p8+35a5HEvbUadDJPtCTTliyJiI0xiAqVYwjKc8oxWL/AMLqZhifyQq1WmVWcqk98uHCK4JEkpaxqFleA7k1FHXVF82sk898Ke+MfV7325Hf+H9N6dO63M/Zx+tz99+2OI+6UHQUQAAAAAAAAAAAAAAAAAAAAAABo31ecLNQqVp/aso8ZyeUYr1ZFmyxipN5S4cU5LxWFMydW0183jVrSbb4LHNv0S/ZHmb3m0zez0MRGOuo4hNadKNOEaUPpgsFzfNvq3iyrM7lFWN+ZMQ3ZQYR/wASW7SkqEXswzn1ny7fn0JaxqNs0j3ffwXcnma+lNfJpYSnjuk/tp/y+i6l7oen9XJueIQdZn9Kmo5la56JwgAAAAAAAAAAAAAAAAAAAAAAAAh3xHi506FFcZup/wAY6K/82Ueup30iv1Xeht22myP3DdmpU6ks5ywinh9MeK75exweoxWpEfk6XqRedOg2VUoGWvedt1NJyX1y2YLrz9F/g2rG5a63OkTs9GU5RhFOU5tJLjKUmTxWbTERykmYrG5XJcF1RstCFGODa2py/rm/ql/C6JHpunwxhxxWPr83ns+act5tLok6EAAAAAAAAAAAAAAAAAAAAAAAAIh4kena1HhCMV3bcn+zRSzzu+l3BGqbfR2daOBDfHFq6lvW8xO3Mq0mngcfL0l6z/T5hfpmiY8vnilvaS65Ff0sn/Gf2b98fmid6W3XVHL7I7MF05+r3kkRqElY0mXw6uTfbKi5wpJ+0qn5iu52PhvT/wC7b6fz/wCOb8Qz/wC3H1Tw67lgAAAAAAAAAAAAAAAAAAAAAAAAAh7WnaK0/wBbS9I7K/BQt5vMr9fFIhuMMNecUaabbce8prBo1mElZa1weEnaJ6ybcbOnnhlKo/6Y8lzft01p0NMk908M5OsmkajlZNCjGEYwgkoxSjGK3JJYJHVrWKxqHLtM2ncvoZYAAAAAAAAAAAAAAAAAAAAAAAADzOWCb5LH2Ai1hpNLF73m/VlCIXpl96rwQliHLttpwRrMpIh6uO5JV3rauKorctzqdF+nr/1SYsXd5nhHly9viOU0hBRSjFJJZJJYJJcEXVJ6AAAAAAAAAAAAAAAAAAAAAAAAAADRv2eFltHPVzS9XFpfkCE3b4mpUkqdsloYZKs03Frhp4bn13c8CK2P3hLXJ+bqV7ZCcNOlOE4PdOnKM4vusivaNLFZ29XNcjrNVayapb1HjU9f0/k2x4u7zPDXJl7fEcpbGKSSWSWSSySXItqjIAAAAAAAAAAAAAAAAAAAAAAAAAAAOT4qqqNkqt/oXvUigKJ8dXomtFb3ll+DLCQfCn4dSpzjb7w04N7VOybUW+U7Ql+0H35GJjbMeFyq1R6+wGfNR6+wDzMevsA8zHr7AZ8xHr7APMR6+wDXx6+wGdeuoDXIBrUBnWoBrEA1iAzpoBpoBpIDOkAxAYgMQMgAAAAAA5viG7HabNUoKeg56OE8NLRcZqSyxXICO3B8PLPZqirzeutKzjVqR2ab50obovq8X1AlHk3zX7gPKPmgM+UfNAPKvmgM+VfNAPLPmgM+WfNAZ8u+aAeXfNAZ1D5oBqXzAzqQM6oBqwM6sDOgA0AM6IDRAzgAwAAZAAAAAAAAAAAAAAAAAAAAAAAAAAAAAAAAAAAAAAAAAAAAAAAAAAAAAAAAAAAAAAAAAAAAAB//2Q=="/>
          <p:cNvSpPr>
            <a:spLocks noChangeAspect="1" noChangeArrowheads="1"/>
          </p:cNvSpPr>
          <p:nvPr/>
        </p:nvSpPr>
        <p:spPr bwMode="auto">
          <a:xfrm>
            <a:off x="155575" y="-102870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43" name="Picture 19" descr="https://encrypted-tbn1.gstatic.com/images?q=tbn:ANd9GcR9pLP91zfChYOdrjbCvGzyJooxk0e1phUamw7IwgYDnW78CLtl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68344" y="3645024"/>
            <a:ext cx="879773" cy="879773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</p:pic>
      <p:pic>
        <p:nvPicPr>
          <p:cNvPr id="1045" name="Picture 21" descr="http://freedesignfile.com/upload/2013/08/school_bag_05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475656" y="4509120"/>
            <a:ext cx="1052333" cy="1323201"/>
          </a:xfrm>
          <a:prstGeom prst="rect">
            <a:avLst/>
          </a:prstGeom>
          <a:noFill/>
          <a:ln>
            <a:solidFill>
              <a:srgbClr val="0000CC"/>
            </a:solidFill>
          </a:ln>
        </p:spPr>
      </p:pic>
      <p:sp>
        <p:nvSpPr>
          <p:cNvPr id="60" name="TextBox 59"/>
          <p:cNvSpPr txBox="1"/>
          <p:nvPr/>
        </p:nvSpPr>
        <p:spPr>
          <a:xfrm>
            <a:off x="467544" y="1484784"/>
            <a:ext cx="9957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ITC Avant Garde Gothic" pitchFamily="34" charset="0"/>
              </a:rPr>
              <a:t>school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61" name="Прямая со стрелкой 60"/>
          <p:cNvCxnSpPr/>
          <p:nvPr/>
        </p:nvCxnSpPr>
        <p:spPr>
          <a:xfrm>
            <a:off x="1187624" y="1844824"/>
            <a:ext cx="50405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2627784" y="3933056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ITC Avant Garde Gothic" pitchFamily="34" charset="0"/>
              </a:rPr>
              <a:t>school</a:t>
            </a:r>
            <a:r>
              <a:rPr lang="en-US" b="1" dirty="0" smtClean="0">
                <a:solidFill>
                  <a:srgbClr val="C00000"/>
                </a:solidFill>
                <a:latin typeface="ITC Avant Garde Gothic" pitchFamily="34" charset="0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latin typeface="ITC Avant Garde Gothic" pitchFamily="34" charset="0"/>
              </a:rPr>
              <a:t>bag</a:t>
            </a:r>
            <a:endParaRPr lang="ru-RU" sz="2000" b="1" dirty="0">
              <a:solidFill>
                <a:srgbClr val="C00000"/>
              </a:solidFill>
            </a:endParaRPr>
          </a:p>
        </p:txBody>
      </p:sp>
      <p:cxnSp>
        <p:nvCxnSpPr>
          <p:cNvPr id="64" name="Прямая со стрелкой 63"/>
          <p:cNvCxnSpPr/>
          <p:nvPr/>
        </p:nvCxnSpPr>
        <p:spPr>
          <a:xfrm flipH="1">
            <a:off x="2627784" y="4293096"/>
            <a:ext cx="50405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2" grpId="0"/>
      <p:bldP spid="52" grpId="0"/>
      <p:bldP spid="60" grpId="0"/>
      <p:bldP spid="6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2060848"/>
            <a:ext cx="26003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ITC Avant Garde Gothic" pitchFamily="34" charset="0"/>
              </a:rPr>
              <a:t>mummy,…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268760"/>
            <a:ext cx="44916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00CC"/>
                </a:solidFill>
              </a:rPr>
              <a:t>Продолжи ряды слов:</a:t>
            </a:r>
            <a:endParaRPr lang="en-US" sz="3600" dirty="0" smtClean="0">
              <a:solidFill>
                <a:srgbClr val="0000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71800" y="2060848"/>
            <a:ext cx="32015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ITC Avant Garde Gothic" pitchFamily="34" charset="0"/>
              </a:rPr>
              <a:t>mum, mother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2780928"/>
            <a:ext cx="22846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00CC"/>
                </a:solidFill>
                <a:latin typeface="ITC Avant Garde Gothic" pitchFamily="34" charset="0"/>
              </a:rPr>
              <a:t>daddy,…</a:t>
            </a:r>
            <a:endParaRPr lang="ru-RU" sz="3600" dirty="0">
              <a:solidFill>
                <a:srgbClr val="0000C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4509120"/>
            <a:ext cx="28873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ITC Avant Garde Gothic" pitchFamily="34" charset="0"/>
              </a:rPr>
              <a:t>grandma,…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528" y="5445224"/>
            <a:ext cx="27687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00CC"/>
                </a:solidFill>
                <a:latin typeface="ITC Avant Garde Gothic" pitchFamily="34" charset="0"/>
              </a:rPr>
              <a:t>grandpa,…</a:t>
            </a:r>
            <a:endParaRPr lang="ru-RU" sz="3600" dirty="0">
              <a:solidFill>
                <a:srgbClr val="0000CC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15816" y="2780928"/>
            <a:ext cx="27270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00CC"/>
                </a:solidFill>
                <a:latin typeface="ITC Avant Garde Gothic" pitchFamily="34" charset="0"/>
              </a:rPr>
              <a:t>dad, father</a:t>
            </a:r>
            <a:endParaRPr lang="ru-RU" sz="3600" dirty="0">
              <a:solidFill>
                <a:srgbClr val="0000CC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75856" y="4509120"/>
            <a:ext cx="31630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ITC Avant Garde Gothic" pitchFamily="34" charset="0"/>
              </a:rPr>
              <a:t>grandmother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47864" y="5445224"/>
            <a:ext cx="28873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00CC"/>
                </a:solidFill>
                <a:latin typeface="ITC Avant Garde Gothic" pitchFamily="34" charset="0"/>
              </a:rPr>
              <a:t>grandfather</a:t>
            </a:r>
            <a:endParaRPr lang="ru-RU" sz="3600" dirty="0">
              <a:solidFill>
                <a:srgbClr val="0000CC"/>
              </a:solidFill>
            </a:endParaRP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861048"/>
            <a:ext cx="1281275" cy="1530102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360" y="5229200"/>
            <a:ext cx="1210937" cy="1459235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268760"/>
            <a:ext cx="1421392" cy="1347986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4506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8344" y="2132856"/>
            <a:ext cx="1208667" cy="1468760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sp>
        <p:nvSpPr>
          <p:cNvPr id="16" name="Заголовок 1"/>
          <p:cNvSpPr txBox="1">
            <a:spLocks/>
          </p:cNvSpPr>
          <p:nvPr/>
        </p:nvSpPr>
        <p:spPr>
          <a:xfrm>
            <a:off x="539552" y="188640"/>
            <a:ext cx="8229600" cy="792088"/>
          </a:xfrm>
          <a:prstGeom prst="rect">
            <a:avLst/>
          </a:prstGeom>
          <a:ln w="28575">
            <a:solidFill>
              <a:srgbClr val="C00000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4000" b="1" dirty="0" smtClean="0">
                <a:solidFill>
                  <a:srgbClr val="C00000"/>
                </a:solidFill>
                <a:latin typeface="ITC Avant Garde Gothic" pitchFamily="34" charset="0"/>
              </a:rPr>
              <a:t>FAMILY MOMENTS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CC33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ln>
            <a:solidFill>
              <a:srgbClr val="0000CC"/>
            </a:solidFill>
          </a:ln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00CC"/>
                </a:solidFill>
              </a:rPr>
              <a:t>Составь слова из букв:</a:t>
            </a:r>
            <a:endParaRPr lang="ru-RU" sz="3600" b="1" dirty="0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2746648" cy="47091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400" dirty="0" err="1" smtClean="0">
                <a:solidFill>
                  <a:srgbClr val="0000CC"/>
                </a:solidFill>
                <a:latin typeface="ITC Avant Garde Gothic" pitchFamily="34" charset="0"/>
              </a:rPr>
              <a:t>sitesr</a:t>
            </a:r>
            <a:endParaRPr lang="en-US" sz="4400" dirty="0" smtClean="0">
              <a:solidFill>
                <a:srgbClr val="0000CC"/>
              </a:solidFill>
              <a:latin typeface="ITC Avant Garde Gothic" pitchFamily="34" charset="0"/>
            </a:endParaRPr>
          </a:p>
          <a:p>
            <a:pPr>
              <a:buNone/>
            </a:pPr>
            <a:r>
              <a:rPr lang="en-US" sz="4400" dirty="0" err="1" smtClean="0">
                <a:solidFill>
                  <a:srgbClr val="0000CC"/>
                </a:solidFill>
                <a:latin typeface="ITC Avant Garde Gothic" pitchFamily="34" charset="0"/>
              </a:rPr>
              <a:t>gril</a:t>
            </a:r>
            <a:endParaRPr lang="en-US" sz="4400" dirty="0" smtClean="0">
              <a:solidFill>
                <a:srgbClr val="0000CC"/>
              </a:solidFill>
              <a:latin typeface="ITC Avant Garde Gothic" pitchFamily="34" charset="0"/>
            </a:endParaRPr>
          </a:p>
          <a:p>
            <a:pPr>
              <a:buNone/>
            </a:pPr>
            <a:r>
              <a:rPr lang="en-US" sz="4400" dirty="0" err="1" smtClean="0">
                <a:solidFill>
                  <a:srgbClr val="0000CC"/>
                </a:solidFill>
                <a:latin typeface="ITC Avant Garde Gothic" pitchFamily="34" charset="0"/>
              </a:rPr>
              <a:t>bbay</a:t>
            </a:r>
            <a:endParaRPr lang="en-US" sz="4400" dirty="0" smtClean="0">
              <a:solidFill>
                <a:srgbClr val="0000CC"/>
              </a:solidFill>
              <a:latin typeface="ITC Avant Garde Gothic" pitchFamily="34" charset="0"/>
            </a:endParaRPr>
          </a:p>
          <a:p>
            <a:pPr>
              <a:buNone/>
            </a:pPr>
            <a:r>
              <a:rPr lang="en-US" sz="4400" dirty="0" err="1" smtClean="0">
                <a:solidFill>
                  <a:srgbClr val="0000CC"/>
                </a:solidFill>
                <a:latin typeface="ITC Avant Garde Gothic" pitchFamily="34" charset="0"/>
              </a:rPr>
              <a:t>flamiy</a:t>
            </a:r>
            <a:endParaRPr lang="en-US" sz="4400" dirty="0" smtClean="0">
              <a:solidFill>
                <a:srgbClr val="0000CC"/>
              </a:solidFill>
              <a:latin typeface="ITC Avant Garde Gothic" pitchFamily="34" charset="0"/>
            </a:endParaRPr>
          </a:p>
          <a:p>
            <a:pPr>
              <a:buNone/>
            </a:pPr>
            <a:r>
              <a:rPr lang="en-US" sz="4400" dirty="0" err="1" smtClean="0">
                <a:solidFill>
                  <a:srgbClr val="0000CC"/>
                </a:solidFill>
                <a:latin typeface="ITC Avant Garde Gothic" pitchFamily="34" charset="0"/>
              </a:rPr>
              <a:t>yob</a:t>
            </a:r>
            <a:endParaRPr lang="en-US" sz="4400" dirty="0" smtClean="0">
              <a:solidFill>
                <a:srgbClr val="0000CC"/>
              </a:solidFill>
              <a:latin typeface="ITC Avant Garde Gothic" pitchFamily="34" charset="0"/>
            </a:endParaRPr>
          </a:p>
          <a:p>
            <a:pPr>
              <a:buNone/>
            </a:pPr>
            <a:r>
              <a:rPr lang="en-US" sz="4400" dirty="0" err="1" smtClean="0">
                <a:solidFill>
                  <a:srgbClr val="0000CC"/>
                </a:solidFill>
                <a:latin typeface="ITC Avant Garde Gothic" pitchFamily="34" charset="0"/>
              </a:rPr>
              <a:t>bhotrer</a:t>
            </a:r>
            <a:endParaRPr lang="ru-RU" sz="4400" dirty="0">
              <a:solidFill>
                <a:srgbClr val="0000CC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923928" y="1628800"/>
            <a:ext cx="2746648" cy="47525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4400" dirty="0" smtClean="0">
                <a:solidFill>
                  <a:srgbClr val="CC3300"/>
                </a:solidFill>
                <a:latin typeface="ITC Avant Garde Gothic" pitchFamily="34" charset="0"/>
              </a:rPr>
              <a:t>sister</a:t>
            </a:r>
            <a:endParaRPr kumimoji="0" lang="en-US" sz="4400" i="0" u="none" strike="noStrike" kern="1200" cap="none" spc="0" normalizeH="0" baseline="0" noProof="0" dirty="0" smtClean="0">
              <a:ln>
                <a:noFill/>
              </a:ln>
              <a:solidFill>
                <a:srgbClr val="CC3300"/>
              </a:solidFill>
              <a:effectLst/>
              <a:uLnTx/>
              <a:uFillTx/>
              <a:latin typeface="ITC Avant Garde Gothic" pitchFamily="34" charset="0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en-US" sz="4400" dirty="0" smtClean="0">
                <a:solidFill>
                  <a:srgbClr val="CC3300"/>
                </a:solidFill>
                <a:latin typeface="ITC Avant Garde Gothic" pitchFamily="34" charset="0"/>
              </a:rPr>
              <a:t>girl</a:t>
            </a:r>
            <a:endParaRPr kumimoji="0" lang="en-US" sz="4400" i="0" u="none" strike="noStrike" kern="1200" cap="none" spc="0" normalizeH="0" baseline="0" noProof="0" dirty="0" smtClean="0">
              <a:ln>
                <a:noFill/>
              </a:ln>
              <a:solidFill>
                <a:srgbClr val="CC3300"/>
              </a:solidFill>
              <a:effectLst/>
              <a:uLnTx/>
              <a:uFillTx/>
              <a:latin typeface="ITC Avant Garde Gothic" pitchFamily="34" charset="0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en-US" sz="4400" dirty="0" smtClean="0">
                <a:solidFill>
                  <a:srgbClr val="CC3300"/>
                </a:solidFill>
                <a:latin typeface="ITC Avant Garde Gothic" pitchFamily="34" charset="0"/>
              </a:rPr>
              <a:t>baby</a:t>
            </a:r>
            <a:endParaRPr kumimoji="0" lang="en-US" sz="4400" i="0" u="none" strike="noStrike" kern="1200" cap="none" spc="0" normalizeH="0" baseline="0" noProof="0" dirty="0" smtClean="0">
              <a:ln>
                <a:noFill/>
              </a:ln>
              <a:solidFill>
                <a:srgbClr val="CC3300"/>
              </a:solidFill>
              <a:effectLst/>
              <a:uLnTx/>
              <a:uFillTx/>
              <a:latin typeface="ITC Avant Garde Gothic" pitchFamily="34" charset="0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en-US" sz="4400" dirty="0" smtClean="0">
                <a:solidFill>
                  <a:srgbClr val="CC3300"/>
                </a:solidFill>
                <a:latin typeface="ITC Avant Garde Gothic" pitchFamily="34" charset="0"/>
              </a:rPr>
              <a:t>family</a:t>
            </a:r>
            <a:endParaRPr kumimoji="0" lang="en-US" sz="4400" i="0" u="none" strike="noStrike" kern="1200" cap="none" spc="0" normalizeH="0" baseline="0" noProof="0" dirty="0" smtClean="0">
              <a:ln>
                <a:noFill/>
              </a:ln>
              <a:solidFill>
                <a:srgbClr val="CC3300"/>
              </a:solidFill>
              <a:effectLst/>
              <a:uLnTx/>
              <a:uFillTx/>
              <a:latin typeface="ITC Avant Garde Gothic" pitchFamily="34" charset="0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en-US" sz="4400" dirty="0" smtClean="0">
                <a:solidFill>
                  <a:srgbClr val="CC3300"/>
                </a:solidFill>
                <a:latin typeface="ITC Avant Garde Gothic" pitchFamily="34" charset="0"/>
              </a:rPr>
              <a:t>boy</a:t>
            </a:r>
            <a:endParaRPr kumimoji="0" lang="en-US" sz="4400" i="0" u="none" strike="noStrike" kern="1200" cap="none" spc="0" normalizeH="0" baseline="0" noProof="0" dirty="0" smtClean="0">
              <a:ln>
                <a:noFill/>
              </a:ln>
              <a:solidFill>
                <a:srgbClr val="CC3300"/>
              </a:solidFill>
              <a:effectLst/>
              <a:uLnTx/>
              <a:uFillTx/>
              <a:latin typeface="ITC Avant Garde Gothic" pitchFamily="34" charset="0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</a:pPr>
            <a:r>
              <a:rPr lang="en-US" sz="4400" dirty="0" smtClean="0">
                <a:solidFill>
                  <a:srgbClr val="CC3300"/>
                </a:solidFill>
                <a:latin typeface="ITC Avant Garde Gothic" pitchFamily="34" charset="0"/>
              </a:rPr>
              <a:t>brother</a:t>
            </a:r>
            <a:endParaRPr kumimoji="0" lang="ru-RU" sz="4400" i="0" u="none" strike="noStrike" kern="1200" cap="none" spc="0" normalizeH="0" baseline="0" noProof="0" dirty="0">
              <a:ln>
                <a:noFill/>
              </a:ln>
              <a:solidFill>
                <a:srgbClr val="CC33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ln w="28575">
            <a:solidFill>
              <a:srgbClr val="CC3300"/>
            </a:solidFill>
          </a:ln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ITC Avant Garde Gothic" pitchFamily="34" charset="0"/>
              </a:rPr>
              <a:t>ALL THE THINGS I LIKE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26631" name="AutoShape 7" descr="data:image/jpeg;base64,/9j/4AAQSkZJRgABAQAAAQABAAD/2wCEAAkGBhQSERQUExQUFRQVFBcXGRYYFxQXGBcYGBcXGBcYHR0YHCYgFxojHBQUHy8gIycpLCwsFR4xNTAqNSYrLCkBCQoKDgwOGg8PGiwkHyEpKSkpKiksKSwsLCksKSwpKSksLCwpLCwpLCksKSwsLCwsLCkpLCwpLCwpLCwsLCwsLP/AABEIALcBEwMBIgACEQEDEQH/xAAcAAABBQEBAQAAAAAAAAAAAAAEAAIDBQYBBwj/xABFEAABAwEEBwYDBQUGBwEBAAABAAIRAwQSITEFBkFRYXGREyKBobHwMsHRBxRCUuEVYnKC8RYjM0OSwiQ0Y3OistIlF//EABsBAAIDAQEBAAAAAAAAAAAAAAECAAMEBQYH/8QAMREAAgEDAwQBAgUDBQEAAAAAAAECAxEhBBIxBRNBUSIUcUJhgZGhFTJSFlOx8PEG/9oADAMBAAIRAxEAPwCqC6mSuyuufPrDkpTLyRKhLHS5cLlxObQcch5hVSqwh/c0jVT0tWorwi3+g0uTS5Smwv3TyMq00bo2g3/mnlkkBoBAJJzkwYjDBZauupQWHdnR03R69WVpRcV7aAdG6Kq2hxbSbeIEk4ADmSrfTGqrKNMRVmsIlji0TP5duHjtVlQZ93Bp2aqOzcZLiLzwThmIGUQuvcCQ53feABecBMDw59Vy63U5X+J6DT9CpRjaeb+TMUdBvOZ6CUdR1daPjvHd3g35FW7rRxgKNz1il1GvLydCn0bSQ/Df7nKOhbI1gaabqjoxc55GPANyCq6mrFPY94/0n5Yq1CUKv66v/kXvpelatsRXnVyhH+aDGYc0474LfKUZZbBZWUwx9nvmIL7xvHeRiI5DgpQ1K6p9bXfMgrpumjxBGf0xq4GkGhUFQOxuYBzNoBOAdukKuGiKv5PNv1WvdQBwVppPVUUqN8VJIiQRAM7lsh1Gu43STsc+r0XSuWW1f0effsmrE3RyvNnpKjbZHyBccTuDSSei0z6ZGan0ZpN9nqh7A1wODmnAkHcdhyzT0+rTv8kiqr/89St8JO/6GPOGeBCcCtDrNWbaa7qoYWSANkmBmYw39FSVrGW4kHxEeoXQh1Ki+Tj1eg6mL+NmvuRgp4V1ZrFYuwBfVd2pEm6ZundEYwqN1RownHp5Z+Ss/qFEo/oWr5sv3HhaGzPu2Rx3t9XKgbTwn6j1Vrarez7m5oMuDW4RuklZ9TqqVWKUX5Oh0vp1fTVZSqRsrHkFfTVbtHEVX/EfxHepKetFoH+ZPNrT6hVjgmprHSNTR1hebNUe9lFx7RjADTaAcHOMgROSC/b9I/HY6B/hL2ehKFqmLJTH5qr3f6WtaPUqtQSQbl63SFiPxWao3+CqT/7BWtT7l90aJtDKb6rnDBjnXmtAx/dxWOAVrpju0rMzdSv+NRxPpCDQUw0aMsLvhtjm/wAdF3+0ro1You+C3Wc/xX2eqzkpSjZ+ybvyNIdSXbLTZDx7YfRJVNm0PUe0OaJBnyMfJJLn2G/5HpIKQXJXJXZPnw5NvLjnQh6dWSufrtS6UdseWd7o/T1qJ76i+K/llixTsKEpuU4cvNTk27s99CMYqyWAntFK2k10Xmg/EMQDgREY+KEaUfRVTwWWHUrO1vwC7t7stx2/CQicTEnqAmNKitNohpKTLG2k468k4PWat9aqKjalI43O8w5OAg+BEnFWFh022pn3XjNpzH1CZwxdC+bFwHp7XIRtTBarVqzUTRL6jWky6S6CAB6I06fcdhKk9iuUbXLsple1UnPcaRmneN07COG8TOKTSq2rOw6zkdUpBwIORwTzVqvaxlSpfYz4RdgkjIuM94jZgN+aUqG0Pd+EtEZy0ugbwJHmipNYXkDSfJM9kqCpZQuNo18P72mdsupm64bIuuBaeqJo1HZVGBp3g3mniDmORx5oNWDcDpt7N7XhnaXTNzDHr1V7b9YKFrstRjwadQMkB7S1weMrs/FMbCcCg6lFpzAPgEypA4AKyFZwTXsrnTUmn6M7otrW1JrUu1YcIBOBJzgeOaWmdHAVP+GkMcJxDu6drSRCu6lnY/EtaSN7R65jqohZmDIOZycSPCSQp3MDbcmZbo6s3O7zLXH6BT070QcTvgD5q3tFJ4xADxw7j/8A5d5KsrNZUMGQ4bDLXDjG0ccQjuuMlYzms2qwrNL6TYqjGBHf4R+bisBXsrmOuvaWncRBXrdCjdwLnHoV3SWjKddl2o28Nh2t4g7Fso6vtrbLKMlbSqfyjhnl+khFKzt/6Zd/qefoFXK81osfZ1gzGG02NBykAYnrKpoC6sZJpNHLlFxdmca2TG9Wesrv+Ic0ZMaxn+loB85UehKAfaKTdhe2eQMnyCg0jXD6tR+Pee49SSjfILYBV0Lqlsdnv1GMGbnBvUgIinpOgRTpWakx0B1wE/zd7/cksZrJpA/eqoYTda64OTAG/wC1JZ+23m5o3pYsbclcLkxxTC5d4+eqI21VMOagpVEy2VMQom1l5zWXdVnvelxUNNG3/clpTrImnUVXSqomlXXPlE7MZFoxyJpukYbEFSrgohoODm5jZsO9pVLReiZ9pwO8e/RDW+t/dTvcPVK0Y94ZOEHhu+iGrPmkzjUCCQbk1ixqx+Vhnxuj5FT6PswLnOgdwXQY359BHVB2KtHbv3vuD+WfmfJWtKldY1gzOJ4bXHzhSWCLKO2dpJwwz99SEwWY1GEX3Bt7v057t7fhmDgURZ/jgZBsDqPoEqRiu9u9jT0JH0S3a4I0c7HC6DGGEfhjLzVjZ6naU2u2kYjcdvmhbM2QT+byaMvmnUDdiPhcXeBvGErAwhtS66DkUrQIM+4UNsdh76p1G1h4g5jzCBDtmr4AY7RCIFpO9BCmWuIzGYKkbUgwUGEJa9NqGRBUZK6HSoA4HwF1z8EwlMJRCccYy6fRCWqi1+YndvB4HYinFROaosEK2pZzvnccj/VRffQDD4BmJyRldA2inIyB54yNx3p1+ZGOrWGlVI7Voc2cyASAc/r4Ii0fZJZqmNN7f5SR8yFX0QWRdksOzMt4cRhkmVapa6WmJxww55Lp6D5y7d/scbqlTsQVXbfNmPZ9kj6L79MudDXAYtOJaROzKVmLb9l9pZlB5hzfkQtjZtYq7fhqO5EyPOVaWfXmsPjDHDiCP08l1XQqLhnFh1ShLEk0eRWjU+1M/wAon+Eg/OVLq7o2oy0sdUpvaKYdUN5pHwNJ28YXtLNcKL/8SiDvIun6FTtrWCrh8BPAt/RVSVRLKNlPUUJv4yPnarXvOJOZJJ5kykvor+y1idjfpmeNNJVdz8jRaH+R50XKNz0nOUVRy7dzw8Yg9tOCAFp9Qi670JR0cah7u0xAxcTOQGcrk6ulneeo6ZX+HbfjgIFsRNG0rT6N+x6s6mHPqim45MLb0fxGRjwCFt/2YWyliwMqj903T0d9Vz5UzsRr5BKFcHmjadYjEHrkeBVLV0fXo/4lGswztY/HkQCD1UlO3kfECPA+hWaVNmyFeLLt9cEHjgRuds98kJeFyj/3CfABx9AoxVvCWboLcct45Zwo3PkNG7tf/QN/3quMbMucrjtF1J7MHL4jzcbxPotEHZ8cz8lQ2IQJ4ADp76q4suMDf6KuecjxDKTcW+KGtz7r5Gdx48YDvkVMauI5/NCaVEiRm0jxkR8ykXIwTRqm6SMSwMMbxE/VS2S1B4cBmxxMbYOIPmUBZbWQWmYa9oEx8Lm5A8M097335utDxtGEj5jgo0C9yxLwWlDkSms0hvbC66uELBJqdoMQeUrpqhBVLQo+3RsQsRWT21VWC14Tz9UhbRkSATkFNpCzNcKN1ZAGrxT6Tpz97kbEuGmuFDXqgZ4ncuNpOIJDXdCfQKttFtZTM1XBo4yioN8AckuSW01oxKBqWob5VHX07Te8kOETheIHrkrGnZKjmX2ND2x+BzHno0z5K7syXKKe9F8MLpWjZvRlHRJrMc5vxMIw3yMfl1WbFqunx3HPdwW41Xbg5290DwGPqFXvlQkpw5KdTGNejKEkZd1MtJBEEZhOatfrVoYOYajB32wTG1v1GCxzXL0+k1cdRDcsPyjwer0cqE7PjwycBEUgoWlTNcr5O5TGNiUe8ElAXlcVZZcpnOQ9RyleUPUK0spggeq9br7JtBtc59pdiWm4wbAYlzucEAbpKwTxJA3r0/Ut/wB0szBWIYKrnPbeMEgx4bJjcQufqqqj8fZ3NHRe3ueD0EVlOyoFnBp+gM61OP4m/Vc/tZQ2Pnk130XN7hsc4rlmlDgmVKDXZtaeYB9Vmn66UhkHnZkB6nDog6uvRkhjGjcSSZ6Ql7qKpaqnHyX1p1ZsjpL6LBviWjxAIC801vsNGhXu2c9wtJiSQ0nMAnMdxvVW9u1kc8S92G7YOQyWO0nbhUc4ySWkZ54gqqUt3BbotY6lbalixNRfl797FYWetAJnh1VLSrooWmRhvPkqJRPRxkXQqSyc4XKjXG+AYIhwjaJcCPIKpo2rG7MTh4/RF07a4ggAGo0CRMSATDhzn1Cr2ssUh1OZInMnrhIT/vDgIJQLrcXzGBziIKhNp3o7bg3WLJ1oO1RutEKvNoJMKzoaBtD8blxu95DRlxxPRMoAc0RU6klJ9RWzNWLkdrWYMMmhzjtymAuCjQbF1rqhnG845bcGx6lNsYvdQFZ9HvqNbdEnvHgMcCTsCksuiKBqHtKj3vESWENYNt0SCSOKjtumxTpvaxrabCZdBOPMuKzVfW+nRabhvvcfw5DxyVtOk3wUVKnvB6HSbZ2AQyThi916OMYBDW7WtrO6wtYM3OAaLrRmZAwJXllo1zqvwYAD+Ym8ee5TaF0DWtjodUddOPeOfhktKobcywUqpvdo5C9ZNeK9qf2dC+KeQiS530CDs+q9XA1KbzI/FOC1I0TTsVam5t1wYHh4O2SAXTwMHDZK3d9nZ3vwvaHDkQIGCs32Voosjp7v5PJ4fpTQ7qZxZHkOin0TbHUx3SRlty4rS68G6QQcDOHRZOzG6MfxFPfdHJRVgqc7I3NntHbsA7HtHAR2jsHAkYEukEDngtroGyBtBzGw67+IY3nx3vMxHBef6q2Z1oe2nixhaKkgyXAPukfunMcFutV6P3eo6hsiWk7YGPjmuRqrXsHuYsaItEMjENifIfVeda2WRlmrVDIDAZ5TkMNs7OS3trtraUF0w54aIE57TuAj0VZrhoGlXstV0Q4MMOG3Iid5nbmqNNqHQqqS4fJVUoRrwdOX6fc86o6apHKo3xkeqMFoBGBB5GfRedurlpIcMQYMcFf6P0exlQCs91N1wPuXXFwaQHNJxDSCCDF4Zhepdeyu0cZ9L3O0ZfuaM2tJaGwWd5ptLatO6RIlgmDiPxH1SWF9Uinbb/Jt/wBOy/3F+xinlD1FM9QVF3GeYgE6taM+826jSM3MXvja1uJHjEeK9X1h0X2tMtjLKNkZR6LFfZbZptNap+WiG/6ng/7V6eAvK9RqPv29HrtFFOgjxq0MdReWPwOzZPkpm2zDFw8SPFeuVdF0qnxsa7m0H1XKegaAypUx/Iz6LL9Q3yhZdPg3e55XR0i3O+3dN5vqpO2D5uEvO5jXP9AQvV6ei6Qyp0x/I36IltIDLBI6jfgT+nQWbnmWhtAh9Rn3gEMMxTeC0kiYkEggYHDajdddVn1qdN1lY0mnLezbcbLSRiJIEgjzV9rJow32VmgFw7ovOADQQTIkRjEeKD0bp15eKZoEG6TN9oAIjukES044bDsJVlKbefRYqSov4nllpsFpo/4lCq0bZY6OsQuWa2h2REr2v9oVBnQf/K+m49C4SqbSgslX/mLLUH7zrPUBH89MH1V++MvBojXkjzhtUOwdh8sc0VZ7O95BYHdoMnMBcHcwNqubboSytN6zV2Aj/LqtBkbQO0AIMb5CCr6XtLL158U2uEFgDmlhMTAiMYUST4LlqV5JqWrlapi9raWOZcM94Alw5EQiDo6hS/xCaz9w7jJ8DJPiFTM0raAawqkdwd3ukB2IEyTMd4ZbihbTabeKZf8AdgWZgw8EjfF6Sm2O9lb9wvURfJrhpZrBFKmymB+UCeufmg7TrG1neqvAA2OPoMz0Xmdt0/aKktc4s3taC3rt81XOaczid+a1x0z/ABMqlWXhG9tH2g03uJmpwAaPqqm1a6uGFJscXYk+AyWWk7AuhpnJXKhBZFVWTwFW3SdSse+6YyGTR4IR1BxRVKjvEc0SxM57eDTDTKau2DaMsDn1WU4+NwHgTivWm6vsp06br7mXTOBAgEQeexeb2e1Fjmub8TSCPDZyVtbtbqtRt0MIEEZjaqpyczRGiqP9uTWaf0XTZQv1arASCReBLu82O6G75GeGCEsGsLKlIXC7uNAuugEYR4rJWa23pNW88gQ39UJaC4vBZLOO4HZhmgkuGM9990Yl1rHpdtRt2JOzCPmqShVEtbN4iATs95JVbMMy4unaV2iwNIjmfBTckrIE9LJy3TN3qcOzc2fhHaskbnOpvHS8T4Fa17D94pujaWzv7uPLELC6raUYG9m4gAlxBM4EsIjHZJHJeh0DJDszBI4YSfkOq5NdPfdnJkrOwXUp32vOeOHIZ/NCaRpvdZHtZBMGREkgYmOMDyVpQaGgDcOHjK7Y6rXO7mLRtHwnMQPe1c9y2rJoppuSkjy6loKy12g1aIvd6XseWPOJhxzaeit26ApPgF9RxDQ2+YLiG4AF0YgAAZbFFbdHdlaKtMPeLrzEHC66HNwyycOikFB5/wA13/j8l6SD3QQZcsi/sm38NRkbJGPjBhdUn3Op+d3/AI/VJGy9Au/ZkaVlfUMMa5x4Cf6KwparuiajgwbhieuQ81fVtNNaLtJgaBwgdAqa12l7/iJ+XkuhLUN8HBpdPhHMnc0uotkp0zWuY/BJmZ+KOG9bFj1itRMBW5s/3LX03rzOtbdZs7tCKjBJBrHqZr0K0qZrllUi+wSE4KtqaXY03QbztzfmpGWh7tl3wn1R3pC7GT2/R4qsukkYzIj5qtOq5y+8Pj8pbSI5YtyR7OJf75BSAs2uI5mE25AcEVrdVaYxNavPCqWjo0ADojKWi6bRAfVPG+4lFscNhvci0qC0aVp0/jJZzaU1wbPyJG2Jh/Oebn/Vd/ZdKMWDxx9VTWnX6xMztNMc5+Srv/6FZXHuWtjo2XXgeMNTZSxFv9CdsvHarWS8HGkCQIF5z3QJmAC4gCQDEbAo7VqfZatQVKlEPcMg5zyP9Jdd8lR1vtOoM/K4/u9q7y7MeqBr/afPw06zh/Axg6vcT5J0qjykwqn9jR2nUmwElz7JZ5OZLQEPbfs7sFSlc+7U2A5Opi68biHDE+MhYe1a92yo/uMZSp7rxc8+IF0dFaaP+0isxl2rZw8DIsqw7zYAU+zUL/0OxWILT9iAn+7tUDc+kPVrvkhXfYjVOdoox/BU654eauP7fNOLaFopn/uUj8z5pM+1J4MGzvd/oHo+E6rajhr/AIB2V4KOy/YzWpv/ALw0q1ONj3scOUgDftVpZ/s/ZRcD91vgZ3od0kkKxpfaxT/HZ6zeV13oVPT+06g44dqz+NhjyxHVCpUq8u5ZTvHCM7p7V+iWFppMacwGtFOq0/yth49wsbaNS7WwgNpF94SLpEwcRIJluG8Be2WfTH3hkt7NzfzAy3DPPEHhsUdktNNwLmuYRkXNHdkfvfijmr6MpNXZf3WjwS12KtSm/Sqsje10dYhCOtLhm13Qr6GtdUBhc67d5YEfReCaSrNfWeKc9lfNxsnESY/lWqDUvBXPU1IrDK92kQcpUtnDn8B5lF1A0NF1onLAZexKiFSMMk+PCM89RUnyw2hVaPiEfvNwjjhsW31X0/dPZ1ni5ALXnOBjdOxwyg+G5ee9tzV3qhZalW00WtaSwVGkuOQaCCQTynBZq0YuLbKUt2D0plV9rPcltnG3EGrv2YN9Vo7PRDAAMBwUzabRgABw3KJxzXnaknJ3ZthHarI8j+0J/wD+jUgkEMp4gkfgG5d1atD3VmsdWqgOBA7wMOiR8QO4hQ69vnSNXlT/APRqrrNWLSHNwLSCDuIXdpNqnH7IqaTbN1UpOaY+8Pw/6TT5xiksk/TNYmTUPQfRJX70JsLQs4Z7PeShfSPv3mihyEqGr0Wsx2LXUytD6rd7Wu6Ej5rZ0VgNXK1y0t3OBb1E+o81d6S0+wk0wSI27J34Lh62L7t15NtDMTS2/SDaQk57hn0Wat2nXPxe9tGl+84NLt+JzWe0j9oNai25ScHvAiXAEN/+uS870xpataX369Rz3j82wbmgYNHAKafQyqZk7L+Rp1VDCVz1f+31ioCGvDjvaZnoFWWr7aC0xQpudxfAC8vFLBEUWiVvjoKMfbKnXkzc1Ptgt7vgbRYP4C4+oUVT7QLc8d60EEz3WMYMN8kGFlw8DmiaMAZzvO0+9ytdGmuIoik/ZaVdK1Kv+I+q7iajgPKPJcY+m7NpcR+Yl/m6YCEadpgDcntJdlgzzd+iiilwOpMsKYpuwDRI4ABFU3tAgEcm/oqY1dgy2lIViMG4b3Y4BRobdYvYAxMBOa2Yjqs996uby7Y3YBvO8qWja3QXPeY25+SG0KqF6Qmlqp6Glnk90AM47OJKmbp1swAXfvT6Tn5IbWNvRZFqa6moDpamMHODZ2ZnyyTa2l2N2yhtYdyCDT4KM00A/T4PwjxKir295ydn5I7RXNF+/S7nBrK81KNNsCkD2bCRlfDYvjeD0zQOktLWq1VKbBVuDBtOjQENbjDW8ekYZKrdVN0YzmmWB7mu7Rrix2MERtBG3mU64EbubfXPWpvaizgB1KmyKkPuXnkZBzQcADiIxvKts+sWjzDH2JtMZX2PDj4y0H1WbNmAkuN4njOJzJ/MVFUsIPBVzpRnyS7PW9WLPZmtv2e44O3XHEcCBt81a2oUKuFWkxw3lodHMESF4A+k+k6/Se5jt7SQcOSvtH/abaWQKwFQDCY70e+IWGpoaizTlcZVYvElY9YZqfYz3mUKWWwbeqtaGi6VMAMY1u3AAe8yvPtC660qhlj4dGQMdQf1Wt0frIH4PABP4hkfoufUU44nctS9Fs93ko3uyKV+Y8img5hZmMjA612VrrU+Wg91kyBu/RVL9CMPwkt8x5/VaHWdv/EA5Sxp8ygGjIL0OnadKP2M8l8mU51dd+dvRySvQkr7IXIPOHjlj7Kiqg444ol5GPDlihn0zzjoc9i0mSwG6oWODhEtMjA5yq61WlxnEwd2CtLRTP6+Kq7RTS7It3aJdpWRU1WlA2izXuatq9NAvzQa25Q8ZXwysfTc3MeK7Tf78JVuyE2roxrsRgeCHdXkft+iua4z797E4Vzs8PmU6to97Z/EOGaHL9mWzHYrMPgTKCRaOnqUQLacpw2/TggAYxynAcAnZDdv+nNSwbssxbRkI+nvimfev0/+j8gq+/OyBsHzKe1u0mBv3nghtG3B9OoMSTxJKjdWvYuwYMh72oS/egAYbG/M71O4tZi43nbtgQsS5MXF4xwZsG9Rm0Em7TEnfuUDnuqYk3W+Z5BT0wIhsNHPE80bWJe5I0BuXedtds8FBUdJgZpV6kd0ZqSiWsGOJOQzJQsEns1ju4uTyc1Ca7jiTG5qmoMOHUpWFDrQe60b/fyUrRgPf9VBVdL+Sma+UoyFXqQ3DPeVBTvOMBSV8oUYqOENaQBw9SiQdaGwccUDUsoI4n30RdqcZgkYDGFHJdgMBtPyUvYFrlO+kWu7hMg5jfwWh0DrRWpEB/8AeNnb8Q8dvioalkAGSGYyClnKNSNmgxjsd0eoaN1raR3Tgdk+yr6yaea/n6heW2CjAB279yvbDWLTMkxzHouNU0y/CbIu/Jd6eF6sd0Aep+aFZT3BNa8uMk55yiGtzgLbS+MFErkskLWGF1J1R04Zcj9UloK8Dey89ijqs6ZFFxPqo3uE7VouYyttDBj65KtrU1fVKIM+xkgrRYZ2ePVMmBoz9Rh94oG00StM7R/Pooqui8MkbgsZFtpumHYcfeSOp1JyUuk9CESqGX0j8j7wSSpKXA8ajjyaAJlSzNdmAq6z6ZGTsPNWNO0A4hUOEomlTjJAz9Dt/CSFB+xnn8QPNWzSnNKCqyRNkWUdTRlQZtB5FMfYau1juk9FfX4KMZUhH6iS8E7MX5Mv2dQDBjhxgqIUoxIJO8gwFsW107tgdgyU+pfoPYXsyPatzJXHW8xDWxx/otLVsFMmbo8F2lZGjIBH6iPoHZfsylB2P4gdpuknzyRTCAe5ec7f9TK0dpsNN/xNx35H9VV2nRBGTjG5Oq8ZCujJArKYmXGTu2dUbfGY6FVcOaYug+JB88FLTtLsZaBhvBPknavkROwQx2JOwIgU9/RBU6mRjLIfNOfLs+mxVtpDodXtrRgJdy+pUdKvAnN54YNHjiSuts6kbRQc/CJtIadGTii2MACHq25jNsncMUFWt7nYDujz6oKEpkc4xC7dpFrJnE7h7wUOi3OqukxE5bEF+y3P+EYrSaH0K6mzvRJ2DYrJqMIWXIkXKcvyLCgj6DuCGZZT9EXZrOcNmxYbGws7K3r7hHUmDPJC2URH0RjcfeCJGO5FJNx9hdRsKCsoniYxUjm7xv4eanLAu9n7wWwxArqeXhw9V00M8P6+4RD6f0TWg5Gcctw+n6qEYK2z/OZy9VG+hI8cstyODZyyJ8v1Su47JiPfBS5Cvr2AEZBUWlNWg6Y5rWxgTwHNMcwGMOE70UyNJnlVv0A5uQVQ8OZkSCOa9itGjQ7YB8+HNZjTOo5qOvU3BuGRGBx5545K2M/Yjhbgx1n0w8DGD5I2lp1pzBHn6I+vqaWgQZG9VVo0E9uxBwhIKnOIdT0iwnBw6x6ottrWbqWIjMdVGKLhlI5Sq3p4vhjqu/RrRXCeKqyQr1Bk53VSNt9X83kEj0z9li1C9Gp7ZSCqsp+06m8dE4aUqbx0SfTSG+oiasVUr4Kyn7Uqb29Amu0nV/N0A+in00vYfqIl7a7MCZQzbNwVM7SFXDvnyXH1nuwLnHxVqoSXkqdZeEXhutzcB0UT9I0xtJ5D2FVssSLpaOJyHkj2Y+WDuvwjtXSx/C2OJzQtR73/ABE8tnRW9n0E4/RWNDQYGxOlGPCEblLkztn0aXbFd2HV7ePAK8s+jYyaraz2GP6BLKoNGABYdEBmwTHLqjfundx2o8MIgcU42cOHHoszd3k0rCsiso2U4AohtmHrs+qK7GIiN/vqnFkj3mlsNc41vsSFIG4wmXYHDh9PeSf2m7HilsQ6WJJxHuUkbAHOSJ8cUklqMoomd65GGO0pJKEEBsjYpWU8I2HrOX0XElAM63xyjkl2eGHmkkoE4LONpyxjwCYLOThsn6LqShAarZeGE8Nv9EPU0ex04cRlKSSlwgtfV5l2bsH39FWWnVZh8Rgd+aSSKbFsgCpqiJw3IV2qB3+iSSbcybURHVV2whMOrDt4lJJFNi7UdGq7jmRnCfT1SccZw34JJKXZLIF0lq6WMLvyxPVN1e0V2rnEjAAeclJJG7JbJpqGgQNgj+vXajaeiAMTCSSRssSRJTso3bM8PexFULJ74bUkkjDYLp2UCPe5ShsHj+vLgkkqS1DgJ3DjinBsROXv9UklAiuYk7k2PVJJAh2pSIiOHT6qOm6SMRhw97EklAkkjdKSSSgT/9k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3" name="AutoShape 9" descr="data:image/jpeg;base64,/9j/4AAQSkZJRgABAQAAAQABAAD/2wCEAAkGBhQSERQUExQUFRQVFBcXGRYYFxQXGBcYGBcXGBcYHR0YHCYgFxojHBQUHy8gIycpLCwsFR4xNTAqNSYrLCkBCQoKDgwOGg8PGiwkHyEpKSkpKiksKSwsLCksKSwpKSksLCwpLCwpLCksKSwsLCwsLCkpLCwpLCwpLCwsLCwsLP/AABEIALcBEwMBIgACEQEDEQH/xAAcAAABBQEBAQAAAAAAAAAAAAAEAAIDBQYBBwj/xABFEAABAwEEBwYDBQUGBwEBAAABAAIRAwQSITEFBkFRYXGREyKBobHwMsHRBxRCUuEVYnKC8RYjM0OSwiQ0Y3OistIlF//EABsBAAIDAQEBAAAAAAAAAAAAAAECAAMEBQYH/8QAMREAAgEDAwQBAgUDBQEAAAAAAAECAxEhBBIxBRNBUSIUcUJhgZGhFTJSFlOx8PEG/9oADAMBAAIRAxEAPwCqC6mSuyuufPrDkpTLyRKhLHS5cLlxObQcch5hVSqwh/c0jVT0tWorwi3+g0uTS5Smwv3TyMq00bo2g3/mnlkkBoBAJJzkwYjDBZauupQWHdnR03R69WVpRcV7aAdG6Kq2hxbSbeIEk4ADmSrfTGqrKNMRVmsIlji0TP5duHjtVlQZ93Bp2aqOzcZLiLzwThmIGUQuvcCQ53feABecBMDw59Vy63U5X+J6DT9CpRjaeb+TMUdBvOZ6CUdR1daPjvHd3g35FW7rRxgKNz1il1GvLydCn0bSQ/Df7nKOhbI1gaabqjoxc55GPANyCq6mrFPY94/0n5Yq1CUKv66v/kXvpelatsRXnVyhH+aDGYc0474LfKUZZbBZWUwx9nvmIL7xvHeRiI5DgpQ1K6p9bXfMgrpumjxBGf0xq4GkGhUFQOxuYBzNoBOAdukKuGiKv5PNv1WvdQBwVppPVUUqN8VJIiQRAM7lsh1Gu43STsc+r0XSuWW1f0effsmrE3RyvNnpKjbZHyBccTuDSSei0z6ZGan0ZpN9nqh7A1wODmnAkHcdhyzT0+rTv8kiqr/89St8JO/6GPOGeBCcCtDrNWbaa7qoYWSANkmBmYw39FSVrGW4kHxEeoXQh1Ki+Tj1eg6mL+NmvuRgp4V1ZrFYuwBfVd2pEm6ZundEYwqN1RownHp5Z+Ss/qFEo/oWr5sv3HhaGzPu2Rx3t9XKgbTwn6j1Vrarez7m5oMuDW4RuklZ9TqqVWKUX5Oh0vp1fTVZSqRsrHkFfTVbtHEVX/EfxHepKetFoH+ZPNrT6hVjgmprHSNTR1hebNUe9lFx7RjADTaAcHOMgROSC/b9I/HY6B/hL2ehKFqmLJTH5qr3f6WtaPUqtQSQbl63SFiPxWao3+CqT/7BWtT7l90aJtDKb6rnDBjnXmtAx/dxWOAVrpju0rMzdSv+NRxPpCDQUw0aMsLvhtjm/wAdF3+0ro1You+C3Wc/xX2eqzkpSjZ+ybvyNIdSXbLTZDx7YfRJVNm0PUe0OaJBnyMfJJLn2G/5HpIKQXJXJXZPnw5NvLjnQh6dWSufrtS6UdseWd7o/T1qJ76i+K/llixTsKEpuU4cvNTk27s99CMYqyWAntFK2k10Xmg/EMQDgREY+KEaUfRVTwWWHUrO1vwC7t7stx2/CQicTEnqAmNKitNohpKTLG2k468k4PWat9aqKjalI43O8w5OAg+BEnFWFh022pn3XjNpzH1CZwxdC+bFwHp7XIRtTBarVqzUTRL6jWky6S6CAB6I06fcdhKk9iuUbXLsple1UnPcaRmneN07COG8TOKTSq2rOw6zkdUpBwIORwTzVqvaxlSpfYz4RdgkjIuM94jZgN+aUqG0Pd+EtEZy0ugbwJHmipNYXkDSfJM9kqCpZQuNo18P72mdsupm64bIuuBaeqJo1HZVGBp3g3mniDmORx5oNWDcDpt7N7XhnaXTNzDHr1V7b9YKFrstRjwadQMkB7S1weMrs/FMbCcCg6lFpzAPgEypA4AKyFZwTXsrnTUmn6M7otrW1JrUu1YcIBOBJzgeOaWmdHAVP+GkMcJxDu6drSRCu6lnY/EtaSN7R65jqohZmDIOZycSPCSQp3MDbcmZbo6s3O7zLXH6BT070QcTvgD5q3tFJ4xADxw7j/8A5d5KsrNZUMGQ4bDLXDjG0ccQjuuMlYzms2qwrNL6TYqjGBHf4R+bisBXsrmOuvaWncRBXrdCjdwLnHoV3SWjKddl2o28Nh2t4g7Fso6vtrbLKMlbSqfyjhnl+khFKzt/6Zd/qefoFXK81osfZ1gzGG02NBykAYnrKpoC6sZJpNHLlFxdmca2TG9Wesrv+Ic0ZMaxn+loB85UehKAfaKTdhe2eQMnyCg0jXD6tR+Pee49SSjfILYBV0Lqlsdnv1GMGbnBvUgIinpOgRTpWakx0B1wE/zd7/cksZrJpA/eqoYTda64OTAG/wC1JZ+23m5o3pYsbclcLkxxTC5d4+eqI21VMOagpVEy2VMQom1l5zWXdVnvelxUNNG3/clpTrImnUVXSqomlXXPlE7MZFoxyJpukYbEFSrgohoODm5jZsO9pVLReiZ9pwO8e/RDW+t/dTvcPVK0Y94ZOEHhu+iGrPmkzjUCCQbk1ixqx+Vhnxuj5FT6PswLnOgdwXQY359BHVB2KtHbv3vuD+WfmfJWtKldY1gzOJ4bXHzhSWCLKO2dpJwwz99SEwWY1GEX3Bt7v057t7fhmDgURZ/jgZBsDqPoEqRiu9u9jT0JH0S3a4I0c7HC6DGGEfhjLzVjZ6naU2u2kYjcdvmhbM2QT+byaMvmnUDdiPhcXeBvGErAwhtS66DkUrQIM+4UNsdh76p1G1h4g5jzCBDtmr4AY7RCIFpO9BCmWuIzGYKkbUgwUGEJa9NqGRBUZK6HSoA4HwF1z8EwlMJRCccYy6fRCWqi1+YndvB4HYinFROaosEK2pZzvnccj/VRffQDD4BmJyRldA2inIyB54yNx3p1+ZGOrWGlVI7Voc2cyASAc/r4Ii0fZJZqmNN7f5SR8yFX0QWRdksOzMt4cRhkmVapa6WmJxww55Lp6D5y7d/scbqlTsQVXbfNmPZ9kj6L79MudDXAYtOJaROzKVmLb9l9pZlB5hzfkQtjZtYq7fhqO5EyPOVaWfXmsPjDHDiCP08l1XQqLhnFh1ShLEk0eRWjU+1M/wAon+Eg/OVLq7o2oy0sdUpvaKYdUN5pHwNJ28YXtLNcKL/8SiDvIun6FTtrWCrh8BPAt/RVSVRLKNlPUUJv4yPnarXvOJOZJJ5kykvor+y1idjfpmeNNJVdz8jRaH+R50XKNz0nOUVRy7dzw8Yg9tOCAFp9Qi670JR0cah7u0xAxcTOQGcrk6ulneeo6ZX+HbfjgIFsRNG0rT6N+x6s6mHPqim45MLb0fxGRjwCFt/2YWyliwMqj903T0d9Vz5UzsRr5BKFcHmjadYjEHrkeBVLV0fXo/4lGswztY/HkQCD1UlO3kfECPA+hWaVNmyFeLLt9cEHjgRuds98kJeFyj/3CfABx9AoxVvCWboLcct45Zwo3PkNG7tf/QN/3quMbMucrjtF1J7MHL4jzcbxPotEHZ8cz8lQ2IQJ4ADp76q4suMDf6KuecjxDKTcW+KGtz7r5Gdx48YDvkVMauI5/NCaVEiRm0jxkR8ykXIwTRqm6SMSwMMbxE/VS2S1B4cBmxxMbYOIPmUBZbWQWmYa9oEx8Lm5A8M097335utDxtGEj5jgo0C9yxLwWlDkSms0hvbC66uELBJqdoMQeUrpqhBVLQo+3RsQsRWT21VWC14Tz9UhbRkSATkFNpCzNcKN1ZAGrxT6Tpz97kbEuGmuFDXqgZ4ncuNpOIJDXdCfQKttFtZTM1XBo4yioN8AckuSW01oxKBqWob5VHX07Te8kOETheIHrkrGnZKjmX2ND2x+BzHno0z5K7syXKKe9F8MLpWjZvRlHRJrMc5vxMIw3yMfl1WbFqunx3HPdwW41Xbg5290DwGPqFXvlQkpw5KdTGNejKEkZd1MtJBEEZhOatfrVoYOYajB32wTG1v1GCxzXL0+k1cdRDcsPyjwer0cqE7PjwycBEUgoWlTNcr5O5TGNiUe8ElAXlcVZZcpnOQ9RyleUPUK0spggeq9br7JtBtc59pdiWm4wbAYlzucEAbpKwTxJA3r0/Ut/wB0szBWIYKrnPbeMEgx4bJjcQufqqqj8fZ3NHRe3ueD0EVlOyoFnBp+gM61OP4m/Vc/tZQ2Pnk130XN7hsc4rlmlDgmVKDXZtaeYB9Vmn66UhkHnZkB6nDog6uvRkhjGjcSSZ6Ql7qKpaqnHyX1p1ZsjpL6LBviWjxAIC801vsNGhXu2c9wtJiSQ0nMAnMdxvVW9u1kc8S92G7YOQyWO0nbhUc4ySWkZ54gqqUt3BbotY6lbalixNRfl797FYWetAJnh1VLSrooWmRhvPkqJRPRxkXQqSyc4XKjXG+AYIhwjaJcCPIKpo2rG7MTh4/RF07a4ggAGo0CRMSATDhzn1Cr2ssUh1OZInMnrhIT/vDgIJQLrcXzGBziIKhNp3o7bg3WLJ1oO1RutEKvNoJMKzoaBtD8blxu95DRlxxPRMoAc0RU6klJ9RWzNWLkdrWYMMmhzjtymAuCjQbF1rqhnG845bcGx6lNsYvdQFZ9HvqNbdEnvHgMcCTsCksuiKBqHtKj3vESWENYNt0SCSOKjtumxTpvaxrabCZdBOPMuKzVfW+nRabhvvcfw5DxyVtOk3wUVKnvB6HSbZ2AQyThi916OMYBDW7WtrO6wtYM3OAaLrRmZAwJXllo1zqvwYAD+Ym8ee5TaF0DWtjodUddOPeOfhktKobcywUqpvdo5C9ZNeK9qf2dC+KeQiS530CDs+q9XA1KbzI/FOC1I0TTsVam5t1wYHh4O2SAXTwMHDZK3d9nZ3vwvaHDkQIGCs32Voosjp7v5PJ4fpTQ7qZxZHkOin0TbHUx3SRlty4rS68G6QQcDOHRZOzG6MfxFPfdHJRVgqc7I3NntHbsA7HtHAR2jsHAkYEukEDngtroGyBtBzGw67+IY3nx3vMxHBef6q2Z1oe2nixhaKkgyXAPukfunMcFutV6P3eo6hsiWk7YGPjmuRqrXsHuYsaItEMjENifIfVeda2WRlmrVDIDAZ5TkMNs7OS3trtraUF0w54aIE57TuAj0VZrhoGlXstV0Q4MMOG3Iid5nbmqNNqHQqqS4fJVUoRrwdOX6fc86o6apHKo3xkeqMFoBGBB5GfRedurlpIcMQYMcFf6P0exlQCs91N1wPuXXFwaQHNJxDSCCDF4Zhepdeyu0cZ9L3O0ZfuaM2tJaGwWd5ptLatO6RIlgmDiPxH1SWF9Uinbb/Jt/wBOy/3F+xinlD1FM9QVF3GeYgE6taM+826jSM3MXvja1uJHjEeK9X1h0X2tMtjLKNkZR6LFfZbZptNap+WiG/6ng/7V6eAvK9RqPv29HrtFFOgjxq0MdReWPwOzZPkpm2zDFw8SPFeuVdF0qnxsa7m0H1XKegaAypUx/Iz6LL9Q3yhZdPg3e55XR0i3O+3dN5vqpO2D5uEvO5jXP9AQvV6ei6Qyp0x/I36IltIDLBI6jfgT+nQWbnmWhtAh9Rn3gEMMxTeC0kiYkEggYHDajdddVn1qdN1lY0mnLezbcbLSRiJIEgjzV9rJow32VmgFw7ovOADQQTIkRjEeKD0bp15eKZoEG6TN9oAIjukES044bDsJVlKbefRYqSov4nllpsFpo/4lCq0bZY6OsQuWa2h2REr2v9oVBnQf/K+m49C4SqbSgslX/mLLUH7zrPUBH89MH1V++MvBojXkjzhtUOwdh8sc0VZ7O95BYHdoMnMBcHcwNqubboSytN6zV2Aj/LqtBkbQO0AIMb5CCr6XtLL158U2uEFgDmlhMTAiMYUST4LlqV5JqWrlapi9raWOZcM94Alw5EQiDo6hS/xCaz9w7jJ8DJPiFTM0raAawqkdwd3ukB2IEyTMd4ZbihbTabeKZf8AdgWZgw8EjfF6Sm2O9lb9wvURfJrhpZrBFKmymB+UCeufmg7TrG1neqvAA2OPoMz0Xmdt0/aKktc4s3taC3rt81XOaczid+a1x0z/ABMqlWXhG9tH2g03uJmpwAaPqqm1a6uGFJscXYk+AyWWk7AuhpnJXKhBZFVWTwFW3SdSse+6YyGTR4IR1BxRVKjvEc0SxM57eDTDTKau2DaMsDn1WU4+NwHgTivWm6vsp06br7mXTOBAgEQeexeb2e1Fjmub8TSCPDZyVtbtbqtRt0MIEEZjaqpyczRGiqP9uTWaf0XTZQv1arASCReBLu82O6G75GeGCEsGsLKlIXC7uNAuugEYR4rJWa23pNW88gQ39UJaC4vBZLOO4HZhmgkuGM9990Yl1rHpdtRt2JOzCPmqShVEtbN4iATs95JVbMMy4unaV2iwNIjmfBTckrIE9LJy3TN3qcOzc2fhHaskbnOpvHS8T4Fa17D94pujaWzv7uPLELC6raUYG9m4gAlxBM4EsIjHZJHJeh0DJDszBI4YSfkOq5NdPfdnJkrOwXUp32vOeOHIZ/NCaRpvdZHtZBMGREkgYmOMDyVpQaGgDcOHjK7Y6rXO7mLRtHwnMQPe1c9y2rJoppuSkjy6loKy12g1aIvd6XseWPOJhxzaeit26ApPgF9RxDQ2+YLiG4AF0YgAAZbFFbdHdlaKtMPeLrzEHC66HNwyycOikFB5/wA13/j8l6SD3QQZcsi/sm38NRkbJGPjBhdUn3Op+d3/AI/VJGy9Au/ZkaVlfUMMa5x4Cf6KwparuiajgwbhieuQ81fVtNNaLtJgaBwgdAqa12l7/iJ+XkuhLUN8HBpdPhHMnc0uotkp0zWuY/BJmZ+KOG9bFj1itRMBW5s/3LX03rzOtbdZs7tCKjBJBrHqZr0K0qZrllUi+wSE4KtqaXY03QbztzfmpGWh7tl3wn1R3pC7GT2/R4qsukkYzIj5qtOq5y+8Pj8pbSI5YtyR7OJf75BSAs2uI5mE25AcEVrdVaYxNavPCqWjo0ADojKWi6bRAfVPG+4lFscNhvci0qC0aVp0/jJZzaU1wbPyJG2Jh/Oebn/Vd/ZdKMWDxx9VTWnX6xMztNMc5+Srv/6FZXHuWtjo2XXgeMNTZSxFv9CdsvHarWS8HGkCQIF5z3QJmAC4gCQDEbAo7VqfZatQVKlEPcMg5zyP9Jdd8lR1vtOoM/K4/u9q7y7MeqBr/afPw06zh/Axg6vcT5J0qjykwqn9jR2nUmwElz7JZ5OZLQEPbfs7sFSlc+7U2A5Opi68biHDE+MhYe1a92yo/uMZSp7rxc8+IF0dFaaP+0isxl2rZw8DIsqw7zYAU+zUL/0OxWILT9iAn+7tUDc+kPVrvkhXfYjVOdoox/BU654eauP7fNOLaFopn/uUj8z5pM+1J4MGzvd/oHo+E6rajhr/AIB2V4KOy/YzWpv/ALw0q1ONj3scOUgDftVpZ/s/ZRcD91vgZ3od0kkKxpfaxT/HZ6zeV13oVPT+06g44dqz+NhjyxHVCpUq8u5ZTvHCM7p7V+iWFppMacwGtFOq0/yth49wsbaNS7WwgNpF94SLpEwcRIJluG8Be2WfTH3hkt7NzfzAy3DPPEHhsUdktNNwLmuYRkXNHdkfvfijmr6MpNXZf3WjwS12KtSm/Sqsje10dYhCOtLhm13Qr6GtdUBhc67d5YEfReCaSrNfWeKc9lfNxsnESY/lWqDUvBXPU1IrDK92kQcpUtnDn8B5lF1A0NF1onLAZexKiFSMMk+PCM89RUnyw2hVaPiEfvNwjjhsW31X0/dPZ1ni5ALXnOBjdOxwyg+G5ee9tzV3qhZalW00WtaSwVGkuOQaCCQTynBZq0YuLbKUt2D0plV9rPcltnG3EGrv2YN9Vo7PRDAAMBwUzabRgABw3KJxzXnaknJ3ZthHarI8j+0J/wD+jUgkEMp4gkfgG5d1atD3VmsdWqgOBA7wMOiR8QO4hQ69vnSNXlT/APRqrrNWLSHNwLSCDuIXdpNqnH7IqaTbN1UpOaY+8Pw/6TT5xiksk/TNYmTUPQfRJX70JsLQs4Z7PeShfSPv3mihyEqGr0Wsx2LXUytD6rd7Wu6Ej5rZ0VgNXK1y0t3OBb1E+o81d6S0+wk0wSI27J34Lh62L7t15NtDMTS2/SDaQk57hn0Wat2nXPxe9tGl+84NLt+JzWe0j9oNai25ScHvAiXAEN/+uS870xpataX369Rz3j82wbmgYNHAKafQyqZk7L+Rp1VDCVz1f+31ioCGvDjvaZnoFWWr7aC0xQpudxfAC8vFLBEUWiVvjoKMfbKnXkzc1Ptgt7vgbRYP4C4+oUVT7QLc8d60EEz3WMYMN8kGFlw8DmiaMAZzvO0+9ytdGmuIoik/ZaVdK1Kv+I+q7iajgPKPJcY+m7NpcR+Yl/m6YCEadpgDcntJdlgzzd+iiilwOpMsKYpuwDRI4ABFU3tAgEcm/oqY1dgy2lIViMG4b3Y4BRobdYvYAxMBOa2Yjqs996uby7Y3YBvO8qWja3QXPeY25+SG0KqF6Qmlqp6Glnk90AM47OJKmbp1swAXfvT6Tn5IbWNvRZFqa6moDpamMHODZ2ZnyyTa2l2N2yhtYdyCDT4KM00A/T4PwjxKir295ydn5I7RXNF+/S7nBrK81KNNsCkD2bCRlfDYvjeD0zQOktLWq1VKbBVuDBtOjQENbjDW8ekYZKrdVN0YzmmWB7mu7Rrix2MERtBG3mU64EbubfXPWpvaizgB1KmyKkPuXnkZBzQcADiIxvKts+sWjzDH2JtMZX2PDj4y0H1WbNmAkuN4njOJzJ/MVFUsIPBVzpRnyS7PW9WLPZmtv2e44O3XHEcCBt81a2oUKuFWkxw3lodHMESF4A+k+k6/Se5jt7SQcOSvtH/abaWQKwFQDCY70e+IWGpoaizTlcZVYvElY9YZqfYz3mUKWWwbeqtaGi6VMAMY1u3AAe8yvPtC660qhlj4dGQMdQf1Wt0frIH4PABP4hkfoufUU44nctS9Fs93ko3uyKV+Y8img5hZmMjA612VrrU+Wg91kyBu/RVL9CMPwkt8x5/VaHWdv/EA5Sxp8ygGjIL0OnadKP2M8l8mU51dd+dvRySvQkr7IXIPOHjlj7Kiqg444ol5GPDlihn0zzjoc9i0mSwG6oWODhEtMjA5yq61WlxnEwd2CtLRTP6+Kq7RTS7It3aJdpWRU1WlA2izXuatq9NAvzQa25Q8ZXwysfTc3MeK7Tf78JVuyE2roxrsRgeCHdXkft+iua4z797E4Vzs8PmU6to97Z/EOGaHL9mWzHYrMPgTKCRaOnqUQLacpw2/TggAYxynAcAnZDdv+nNSwbssxbRkI+nvimfev0/+j8gq+/OyBsHzKe1u0mBv3nghtG3B9OoMSTxJKjdWvYuwYMh72oS/egAYbG/M71O4tZi43nbtgQsS5MXF4xwZsG9Rm0Em7TEnfuUDnuqYk3W+Z5BT0wIhsNHPE80bWJe5I0BuXedtds8FBUdJgZpV6kd0ZqSiWsGOJOQzJQsEns1ju4uTyc1Ca7jiTG5qmoMOHUpWFDrQe60b/fyUrRgPf9VBVdL+Sma+UoyFXqQ3DPeVBTvOMBSV8oUYqOENaQBw9SiQdaGwccUDUsoI4n30RdqcZgkYDGFHJdgMBtPyUvYFrlO+kWu7hMg5jfwWh0DrRWpEB/8AeNnb8Q8dvioalkAGSGYyClnKNSNmgxjsd0eoaN1raR3Tgdk+yr6yaea/n6heW2CjAB279yvbDWLTMkxzHouNU0y/CbIu/Jd6eF6sd0Aep+aFZT3BNa8uMk55yiGtzgLbS+MFErkskLWGF1J1R04Zcj9UloK8Dey89ijqs6ZFFxPqo3uE7VouYyttDBj65KtrU1fVKIM+xkgrRYZ2ePVMmBoz9Rh94oG00StM7R/Pooqui8MkbgsZFtpumHYcfeSOp1JyUuk9CESqGX0j8j7wSSpKXA8ajjyaAJlSzNdmAq6z6ZGTsPNWNO0A4hUOEomlTjJAz9Dt/CSFB+xnn8QPNWzSnNKCqyRNkWUdTRlQZtB5FMfYau1juk9FfX4KMZUhH6iS8E7MX5Mv2dQDBjhxgqIUoxIJO8gwFsW107tgdgyU+pfoPYXsyPatzJXHW8xDWxx/otLVsFMmbo8F2lZGjIBH6iPoHZfsylB2P4gdpuknzyRTCAe5ec7f9TK0dpsNN/xNx35H9VV2nRBGTjG5Oq8ZCujJArKYmXGTu2dUbfGY6FVcOaYug+JB88FLTtLsZaBhvBPknavkROwQx2JOwIgU9/RBU6mRjLIfNOfLs+mxVtpDodXtrRgJdy+pUdKvAnN54YNHjiSuts6kbRQc/CJtIadGTii2MACHq25jNsncMUFWt7nYDujz6oKEpkc4xC7dpFrJnE7h7wUOi3OqukxE5bEF+y3P+EYrSaH0K6mzvRJ2DYrJqMIWXIkXKcvyLCgj6DuCGZZT9EXZrOcNmxYbGws7K3r7hHUmDPJC2URH0RjcfeCJGO5FJNx9hdRsKCsoniYxUjm7xv4eanLAu9n7wWwxArqeXhw9V00M8P6+4RD6f0TWg5Gcctw+n6qEYK2z/OZy9VG+hI8cstyODZyyJ8v1Su47JiPfBS5Cvr2AEZBUWlNWg6Y5rWxgTwHNMcwGMOE70UyNJnlVv0A5uQVQ8OZkSCOa9itGjQ7YB8+HNZjTOo5qOvU3BuGRGBx5545K2M/Yjhbgx1n0w8DGD5I2lp1pzBHn6I+vqaWgQZG9VVo0E9uxBwhIKnOIdT0iwnBw6x6ottrWbqWIjMdVGKLhlI5Sq3p4vhjqu/RrRXCeKqyQr1Bk53VSNt9X83kEj0z9li1C9Gp7ZSCqsp+06m8dE4aUqbx0SfTSG+oiasVUr4Kyn7Uqb29Amu0nV/N0A+in00vYfqIl7a7MCZQzbNwVM7SFXDvnyXH1nuwLnHxVqoSXkqdZeEXhutzcB0UT9I0xtJ5D2FVssSLpaOJyHkj2Y+WDuvwjtXSx/C2OJzQtR73/ABE8tnRW9n0E4/RWNDQYGxOlGPCEblLkztn0aXbFd2HV7ePAK8s+jYyaraz2GP6BLKoNGABYdEBmwTHLqjfundx2o8MIgcU42cOHHoszd3k0rCsiso2U4AohtmHrs+qK7GIiN/vqnFkj3mlsNc41vsSFIG4wmXYHDh9PeSf2m7HilsQ6WJJxHuUkbAHOSJ8cUklqMoomd65GGO0pJKEEBsjYpWU8I2HrOX0XElAM63xyjkl2eGHmkkoE4LONpyxjwCYLOThsn6LqShAarZeGE8Nv9EPU0ex04cRlKSSlwgtfV5l2bsH39FWWnVZh8Rgd+aSSKbFsgCpqiJw3IV2qB3+iSSbcybURHVV2whMOrDt4lJJFNi7UdGq7jmRnCfT1SccZw34JJKXZLIF0lq6WMLvyxPVN1e0V2rnEjAAeclJJG7JbJpqGgQNgj+vXajaeiAMTCSSRssSRJTso3bM8PexFULJ74bUkkjDYLp2UCPe5ShsHj+vLgkkqS1DgJ3DjinBsROXv9UklAiuYk7k2PVJJAh2pSIiOHT6qOm6SMRhw97EklAkkjdKSSSgT/9k="/>
          <p:cNvSpPr>
            <a:spLocks noChangeAspect="1" noChangeArrowheads="1"/>
          </p:cNvSpPr>
          <p:nvPr/>
        </p:nvSpPr>
        <p:spPr bwMode="auto">
          <a:xfrm>
            <a:off x="0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95536" y="2348880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burger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6093296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pizza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92280" y="2348880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chicken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520" y="4077072"/>
            <a:ext cx="1907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sandwich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980728"/>
            <a:ext cx="2016224" cy="1375653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960726"/>
            <a:ext cx="1985392" cy="1433894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653136"/>
            <a:ext cx="1847850" cy="1447800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2924944"/>
            <a:ext cx="1704975" cy="1209675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20488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980728"/>
            <a:ext cx="1905000" cy="1371600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20489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2924944"/>
            <a:ext cx="1857375" cy="1247775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20490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980728"/>
            <a:ext cx="1943100" cy="1400175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4860032" y="4077072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cheese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860032" y="2276872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eggs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20492" name="Picture 1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0" y="4941168"/>
            <a:ext cx="1971675" cy="1114425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4932040" y="6093296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chips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20272" y="2924944"/>
            <a:ext cx="1841376" cy="1312833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7308304" y="4149080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meat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195736" y="2348880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vegetables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20493" name="Picture 1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411760" y="4653136"/>
            <a:ext cx="1971675" cy="1457325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2411760" y="6093296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potatoes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20494" name="Picture 1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267744" y="2924944"/>
            <a:ext cx="1895475" cy="1219200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sp>
        <p:nvSpPr>
          <p:cNvPr id="34" name="TextBox 33"/>
          <p:cNvSpPr txBox="1"/>
          <p:nvPr/>
        </p:nvSpPr>
        <p:spPr>
          <a:xfrm>
            <a:off x="2411760" y="4077072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carrots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20495" name="Picture 1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876256" y="4725144"/>
            <a:ext cx="2047875" cy="1323975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sp>
        <p:nvSpPr>
          <p:cNvPr id="36" name="TextBox 35"/>
          <p:cNvSpPr txBox="1"/>
          <p:nvPr/>
        </p:nvSpPr>
        <p:spPr>
          <a:xfrm>
            <a:off x="7020272" y="6021288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sausages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6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7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8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3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4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5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6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2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3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4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0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1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2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6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7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8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23" grpId="0"/>
      <p:bldP spid="25" grpId="0"/>
      <p:bldP spid="27" grpId="0"/>
      <p:bldP spid="29" grpId="0"/>
      <p:bldP spid="30" grpId="0"/>
      <p:bldP spid="32" grpId="0"/>
      <p:bldP spid="34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  <a:latin typeface="ITC Avant Garde Gothic" pitchFamily="34" charset="0"/>
              </a:rPr>
              <a:t>In the morning </a:t>
            </a:r>
            <a:r>
              <a:rPr lang="en-US" dirty="0" smtClean="0">
                <a:solidFill>
                  <a:srgbClr val="0000CC"/>
                </a:solidFill>
                <a:latin typeface="ITC Avant Garde Gothic" pitchFamily="34" charset="0"/>
              </a:rPr>
              <a:t>I have </a:t>
            </a:r>
            <a:r>
              <a:rPr lang="en-US" dirty="0" smtClean="0">
                <a:latin typeface="ITC Avant Garde Gothic" pitchFamily="34" charset="0"/>
              </a:rPr>
              <a:t>cheese sandwiches and milk.</a:t>
            </a:r>
          </a:p>
          <a:p>
            <a:pPr marL="0" indent="0">
              <a:buNone/>
            </a:pPr>
            <a:endParaRPr lang="en-US" sz="2000" dirty="0" smtClean="0">
              <a:latin typeface="ITC Avant Garde Gothic" pitchFamily="34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  <a:latin typeface="ITC Avant Garde Gothic" pitchFamily="34" charset="0"/>
              </a:rPr>
              <a:t>In the afternoon </a:t>
            </a:r>
            <a:r>
              <a:rPr lang="en-US" dirty="0" smtClean="0">
                <a:solidFill>
                  <a:srgbClr val="0000CC"/>
                </a:solidFill>
                <a:latin typeface="ITC Avant Garde Gothic" pitchFamily="34" charset="0"/>
              </a:rPr>
              <a:t>I have </a:t>
            </a:r>
            <a:r>
              <a:rPr lang="en-US" dirty="0" smtClean="0">
                <a:latin typeface="ITC Avant Garde Gothic" pitchFamily="34" charset="0"/>
              </a:rPr>
              <a:t>soup, meat, potatoes and orange juice.  </a:t>
            </a:r>
          </a:p>
          <a:p>
            <a:pPr marL="0" indent="0">
              <a:buNone/>
            </a:pPr>
            <a:endParaRPr lang="en-US" sz="2000" dirty="0" smtClean="0">
              <a:latin typeface="ITC Avant Garde Gothic" pitchFamily="34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  <a:latin typeface="ITC Avant Garde Gothic" pitchFamily="34" charset="0"/>
              </a:rPr>
              <a:t>In the evening </a:t>
            </a:r>
            <a:r>
              <a:rPr lang="en-US" dirty="0" smtClean="0">
                <a:solidFill>
                  <a:srgbClr val="0000CC"/>
                </a:solidFill>
                <a:latin typeface="ITC Avant Garde Gothic" pitchFamily="34" charset="0"/>
              </a:rPr>
              <a:t>I have </a:t>
            </a:r>
            <a:r>
              <a:rPr lang="en-US" dirty="0" smtClean="0">
                <a:latin typeface="ITC Avant Garde Gothic" pitchFamily="34" charset="0"/>
              </a:rPr>
              <a:t>vegetables and fish.</a:t>
            </a:r>
            <a:endParaRPr lang="ru-RU" dirty="0" smtClean="0">
              <a:latin typeface="ITC Avant Garde Gothic" pitchFamily="34" charset="0"/>
            </a:endParaRPr>
          </a:p>
          <a:p>
            <a:pPr marL="0" indent="0">
              <a:buNone/>
            </a:pPr>
            <a:endParaRPr lang="ru-RU" sz="2000" dirty="0" smtClean="0">
              <a:latin typeface="ITC Avant Garde Gothic" pitchFamily="34" charset="0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  <a:latin typeface="ITC Avant Garde Gothic" pitchFamily="34" charset="0"/>
              </a:rPr>
              <a:t>My </a:t>
            </a:r>
            <a:r>
              <a:rPr lang="en-US" dirty="0" err="1" smtClean="0">
                <a:solidFill>
                  <a:srgbClr val="FF0000"/>
                </a:solidFill>
                <a:latin typeface="ITC Avant Garde Gothic" pitchFamily="34" charset="0"/>
              </a:rPr>
              <a:t>favourite</a:t>
            </a:r>
            <a:r>
              <a:rPr lang="en-US" dirty="0" smtClean="0">
                <a:solidFill>
                  <a:srgbClr val="FF0000"/>
                </a:solidFill>
                <a:latin typeface="ITC Avant Garde Gothic" pitchFamily="34" charset="0"/>
              </a:rPr>
              <a:t> food is </a:t>
            </a:r>
            <a:r>
              <a:rPr lang="en-US" dirty="0" smtClean="0">
                <a:latin typeface="ITC Avant Garde Gothic" pitchFamily="34" charset="0"/>
              </a:rPr>
              <a:t>pasta with chicken.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369084"/>
            <a:ext cx="8928992" cy="954107"/>
          </a:xfrm>
          <a:prstGeom prst="rect">
            <a:avLst/>
          </a:prstGeom>
          <a:ln>
            <a:solidFill>
              <a:srgbClr val="0000CC"/>
            </a:solidFill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CC"/>
                </a:solidFill>
                <a:latin typeface="ITC Avant Garde Gothic" pitchFamily="34" charset="0"/>
              </a:rPr>
              <a:t>Расскажи по образцу, что ты обычно ешь утром, днем и вечером</a:t>
            </a:r>
            <a:r>
              <a:rPr lang="en-US" sz="2800" b="1" dirty="0" smtClean="0">
                <a:solidFill>
                  <a:srgbClr val="0000CC"/>
                </a:solidFill>
                <a:latin typeface="ITC Avant Garde Gothic" pitchFamily="34" charset="0"/>
              </a:rPr>
              <a:t>,</a:t>
            </a:r>
            <a:r>
              <a:rPr lang="ru-RU" sz="2800" b="1" dirty="0" smtClean="0">
                <a:solidFill>
                  <a:srgbClr val="0000CC"/>
                </a:solidFill>
                <a:latin typeface="ITC Avant Garde Gothic" pitchFamily="34" charset="0"/>
              </a:rPr>
              <a:t> и какая твоя любимая еда:</a:t>
            </a:r>
            <a:endParaRPr lang="ru-RU" sz="28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ln w="28575">
            <a:solidFill>
              <a:srgbClr val="CC3300"/>
            </a:solidFill>
          </a:ln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ITC Avant Garde Gothic" pitchFamily="34" charset="0"/>
              </a:rPr>
              <a:t>COME IN AND PLAY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26631" name="AutoShape 7" descr="data:image/jpeg;base64,/9j/4AAQSkZJRgABAQAAAQABAAD/2wCEAAkGBhQSERQUExQUFRQVFBcXGRYYFxQXGBcYGBcXGBcYHR0YHCYgFxojHBQUHy8gIycpLCwsFR4xNTAqNSYrLCkBCQoKDgwOGg8PGiwkHyEpKSkpKiksKSwsLCksKSwpKSksLCwpLCwpLCksKSwsLCwsLCkpLCwpLCwpLCwsLCwsLP/AABEIALcBEwMBIgACEQEDEQH/xAAcAAABBQEBAQAAAAAAAAAAAAAEAAIDBQYBBwj/xABFEAABAwEEBwYDBQUGBwEBAAABAAIRAwQSITEFBkFRYXGREyKBobHwMsHRBxRCUuEVYnKC8RYjM0OSwiQ0Y3OistIlF//EABsBAAIDAQEBAAAAAAAAAAAAAAECAAMEBQYH/8QAMREAAgEDAwQBAgUDBQEAAAAAAAECAxEhBBIxBRNBUSIUcUJhgZGhFTJSFlOx8PEG/9oADAMBAAIRAxEAPwCqC6mSuyuufPrDkpTLyRKhLHS5cLlxObQcch5hVSqwh/c0jVT0tWorwi3+g0uTS5Smwv3TyMq00bo2g3/mnlkkBoBAJJzkwYjDBZauupQWHdnR03R69WVpRcV7aAdG6Kq2hxbSbeIEk4ADmSrfTGqrKNMRVmsIlji0TP5duHjtVlQZ93Bp2aqOzcZLiLzwThmIGUQuvcCQ53feABecBMDw59Vy63U5X+J6DT9CpRjaeb+TMUdBvOZ6CUdR1daPjvHd3g35FW7rRxgKNz1il1GvLydCn0bSQ/Df7nKOhbI1gaabqjoxc55GPANyCq6mrFPY94/0n5Yq1CUKv66v/kXvpelatsRXnVyhH+aDGYc0474LfKUZZbBZWUwx9nvmIL7xvHeRiI5DgpQ1K6p9bXfMgrpumjxBGf0xq4GkGhUFQOxuYBzNoBOAdukKuGiKv5PNv1WvdQBwVppPVUUqN8VJIiQRAM7lsh1Gu43STsc+r0XSuWW1f0effsmrE3RyvNnpKjbZHyBccTuDSSei0z6ZGan0ZpN9nqh7A1wODmnAkHcdhyzT0+rTv8kiqr/89St8JO/6GPOGeBCcCtDrNWbaa7qoYWSANkmBmYw39FSVrGW4kHxEeoXQh1Ki+Tj1eg6mL+NmvuRgp4V1ZrFYuwBfVd2pEm6ZundEYwqN1RownHp5Z+Ss/qFEo/oWr5sv3HhaGzPu2Rx3t9XKgbTwn6j1Vrarez7m5oMuDW4RuklZ9TqqVWKUX5Oh0vp1fTVZSqRsrHkFfTVbtHEVX/EfxHepKetFoH+ZPNrT6hVjgmprHSNTR1hebNUe9lFx7RjADTaAcHOMgROSC/b9I/HY6B/hL2ehKFqmLJTH5qr3f6WtaPUqtQSQbl63SFiPxWao3+CqT/7BWtT7l90aJtDKb6rnDBjnXmtAx/dxWOAVrpju0rMzdSv+NRxPpCDQUw0aMsLvhtjm/wAdF3+0ro1You+C3Wc/xX2eqzkpSjZ+ybvyNIdSXbLTZDx7YfRJVNm0PUe0OaJBnyMfJJLn2G/5HpIKQXJXJXZPnw5NvLjnQh6dWSufrtS6UdseWd7o/T1qJ76i+K/llixTsKEpuU4cvNTk27s99CMYqyWAntFK2k10Xmg/EMQDgREY+KEaUfRVTwWWHUrO1vwC7t7stx2/CQicTEnqAmNKitNohpKTLG2k468k4PWat9aqKjalI43O8w5OAg+BEnFWFh022pn3XjNpzH1CZwxdC+bFwHp7XIRtTBarVqzUTRL6jWky6S6CAB6I06fcdhKk9iuUbXLsple1UnPcaRmneN07COG8TOKTSq2rOw6zkdUpBwIORwTzVqvaxlSpfYz4RdgkjIuM94jZgN+aUqG0Pd+EtEZy0ugbwJHmipNYXkDSfJM9kqCpZQuNo18P72mdsupm64bIuuBaeqJo1HZVGBp3g3mniDmORx5oNWDcDpt7N7XhnaXTNzDHr1V7b9YKFrstRjwadQMkB7S1weMrs/FMbCcCg6lFpzAPgEypA4AKyFZwTXsrnTUmn6M7otrW1JrUu1YcIBOBJzgeOaWmdHAVP+GkMcJxDu6drSRCu6lnY/EtaSN7R65jqohZmDIOZycSPCSQp3MDbcmZbo6s3O7zLXH6BT070QcTvgD5q3tFJ4xADxw7j/8A5d5KsrNZUMGQ4bDLXDjG0ccQjuuMlYzms2qwrNL6TYqjGBHf4R+bisBXsrmOuvaWncRBXrdCjdwLnHoV3SWjKddl2o28Nh2t4g7Fso6vtrbLKMlbSqfyjhnl+khFKzt/6Zd/qefoFXK81osfZ1gzGG02NBykAYnrKpoC6sZJpNHLlFxdmca2TG9Wesrv+Ic0ZMaxn+loB85UehKAfaKTdhe2eQMnyCg0jXD6tR+Pee49SSjfILYBV0Lqlsdnv1GMGbnBvUgIinpOgRTpWakx0B1wE/zd7/cksZrJpA/eqoYTda64OTAG/wC1JZ+23m5o3pYsbclcLkxxTC5d4+eqI21VMOagpVEy2VMQom1l5zWXdVnvelxUNNG3/clpTrImnUVXSqomlXXPlE7MZFoxyJpukYbEFSrgohoODm5jZsO9pVLReiZ9pwO8e/RDW+t/dTvcPVK0Y94ZOEHhu+iGrPmkzjUCCQbk1ixqx+Vhnxuj5FT6PswLnOgdwXQY359BHVB2KtHbv3vuD+WfmfJWtKldY1gzOJ4bXHzhSWCLKO2dpJwwz99SEwWY1GEX3Bt7v057t7fhmDgURZ/jgZBsDqPoEqRiu9u9jT0JH0S3a4I0c7HC6DGGEfhjLzVjZ6naU2u2kYjcdvmhbM2QT+byaMvmnUDdiPhcXeBvGErAwhtS66DkUrQIM+4UNsdh76p1G1h4g5jzCBDtmr4AY7RCIFpO9BCmWuIzGYKkbUgwUGEJa9NqGRBUZK6HSoA4HwF1z8EwlMJRCccYy6fRCWqi1+YndvB4HYinFROaosEK2pZzvnccj/VRffQDD4BmJyRldA2inIyB54yNx3p1+ZGOrWGlVI7Voc2cyASAc/r4Ii0fZJZqmNN7f5SR8yFX0QWRdksOzMt4cRhkmVapa6WmJxww55Lp6D5y7d/scbqlTsQVXbfNmPZ9kj6L79MudDXAYtOJaROzKVmLb9l9pZlB5hzfkQtjZtYq7fhqO5EyPOVaWfXmsPjDHDiCP08l1XQqLhnFh1ShLEk0eRWjU+1M/wAon+Eg/OVLq7o2oy0sdUpvaKYdUN5pHwNJ28YXtLNcKL/8SiDvIun6FTtrWCrh8BPAt/RVSVRLKNlPUUJv4yPnarXvOJOZJJ5kykvor+y1idjfpmeNNJVdz8jRaH+R50XKNz0nOUVRy7dzw8Yg9tOCAFp9Qi670JR0cah7u0xAxcTOQGcrk6ulneeo6ZX+HbfjgIFsRNG0rT6N+x6s6mHPqim45MLb0fxGRjwCFt/2YWyliwMqj903T0d9Vz5UzsRr5BKFcHmjadYjEHrkeBVLV0fXo/4lGswztY/HkQCD1UlO3kfECPA+hWaVNmyFeLLt9cEHjgRuds98kJeFyj/3CfABx9AoxVvCWboLcct45Zwo3PkNG7tf/QN/3quMbMucrjtF1J7MHL4jzcbxPotEHZ8cz8lQ2IQJ4ADp76q4suMDf6KuecjxDKTcW+KGtz7r5Gdx48YDvkVMauI5/NCaVEiRm0jxkR8ykXIwTRqm6SMSwMMbxE/VS2S1B4cBmxxMbYOIPmUBZbWQWmYa9oEx8Lm5A8M097335utDxtGEj5jgo0C9yxLwWlDkSms0hvbC66uELBJqdoMQeUrpqhBVLQo+3RsQsRWT21VWC14Tz9UhbRkSATkFNpCzNcKN1ZAGrxT6Tpz97kbEuGmuFDXqgZ4ncuNpOIJDXdCfQKttFtZTM1XBo4yioN8AckuSW01oxKBqWob5VHX07Te8kOETheIHrkrGnZKjmX2ND2x+BzHno0z5K7syXKKe9F8MLpWjZvRlHRJrMc5vxMIw3yMfl1WbFqunx3HPdwW41Xbg5290DwGPqFXvlQkpw5KdTGNejKEkZd1MtJBEEZhOatfrVoYOYajB32wTG1v1GCxzXL0+k1cdRDcsPyjwer0cqE7PjwycBEUgoWlTNcr5O5TGNiUe8ElAXlcVZZcpnOQ9RyleUPUK0spggeq9br7JtBtc59pdiWm4wbAYlzucEAbpKwTxJA3r0/Ut/wB0szBWIYKrnPbeMEgx4bJjcQufqqqj8fZ3NHRe3ueD0EVlOyoFnBp+gM61OP4m/Vc/tZQ2Pnk130XN7hsc4rlmlDgmVKDXZtaeYB9Vmn66UhkHnZkB6nDog6uvRkhjGjcSSZ6Ql7qKpaqnHyX1p1ZsjpL6LBviWjxAIC801vsNGhXu2c9wtJiSQ0nMAnMdxvVW9u1kc8S92G7YOQyWO0nbhUc4ySWkZ54gqqUt3BbotY6lbalixNRfl797FYWetAJnh1VLSrooWmRhvPkqJRPRxkXQqSyc4XKjXG+AYIhwjaJcCPIKpo2rG7MTh4/RF07a4ggAGo0CRMSATDhzn1Cr2ssUh1OZInMnrhIT/vDgIJQLrcXzGBziIKhNp3o7bg3WLJ1oO1RutEKvNoJMKzoaBtD8blxu95DRlxxPRMoAc0RU6klJ9RWzNWLkdrWYMMmhzjtymAuCjQbF1rqhnG845bcGx6lNsYvdQFZ9HvqNbdEnvHgMcCTsCksuiKBqHtKj3vESWENYNt0SCSOKjtumxTpvaxrabCZdBOPMuKzVfW+nRabhvvcfw5DxyVtOk3wUVKnvB6HSbZ2AQyThi916OMYBDW7WtrO6wtYM3OAaLrRmZAwJXllo1zqvwYAD+Ym8ee5TaF0DWtjodUddOPeOfhktKobcywUqpvdo5C9ZNeK9qf2dC+KeQiS530CDs+q9XA1KbzI/FOC1I0TTsVam5t1wYHh4O2SAXTwMHDZK3d9nZ3vwvaHDkQIGCs32Voosjp7v5PJ4fpTQ7qZxZHkOin0TbHUx3SRlty4rS68G6QQcDOHRZOzG6MfxFPfdHJRVgqc7I3NntHbsA7HtHAR2jsHAkYEukEDngtroGyBtBzGw67+IY3nx3vMxHBef6q2Z1oe2nixhaKkgyXAPukfunMcFutV6P3eo6hsiWk7YGPjmuRqrXsHuYsaItEMjENifIfVeda2WRlmrVDIDAZ5TkMNs7OS3trtraUF0w54aIE57TuAj0VZrhoGlXstV0Q4MMOG3Iid5nbmqNNqHQqqS4fJVUoRrwdOX6fc86o6apHKo3xkeqMFoBGBB5GfRedurlpIcMQYMcFf6P0exlQCs91N1wPuXXFwaQHNJxDSCCDF4Zhepdeyu0cZ9L3O0ZfuaM2tJaGwWd5ptLatO6RIlgmDiPxH1SWF9Uinbb/Jt/wBOy/3F+xinlD1FM9QVF3GeYgE6taM+826jSM3MXvja1uJHjEeK9X1h0X2tMtjLKNkZR6LFfZbZptNap+WiG/6ng/7V6eAvK9RqPv29HrtFFOgjxq0MdReWPwOzZPkpm2zDFw8SPFeuVdF0qnxsa7m0H1XKegaAypUx/Iz6LL9Q3yhZdPg3e55XR0i3O+3dN5vqpO2D5uEvO5jXP9AQvV6ei6Qyp0x/I36IltIDLBI6jfgT+nQWbnmWhtAh9Rn3gEMMxTeC0kiYkEggYHDajdddVn1qdN1lY0mnLezbcbLSRiJIEgjzV9rJow32VmgFw7ovOADQQTIkRjEeKD0bp15eKZoEG6TN9oAIjukES044bDsJVlKbefRYqSov4nllpsFpo/4lCq0bZY6OsQuWa2h2REr2v9oVBnQf/K+m49C4SqbSgslX/mLLUH7zrPUBH89MH1V++MvBojXkjzhtUOwdh8sc0VZ7O95BYHdoMnMBcHcwNqubboSytN6zV2Aj/LqtBkbQO0AIMb5CCr6XtLL158U2uEFgDmlhMTAiMYUST4LlqV5JqWrlapi9raWOZcM94Alw5EQiDo6hS/xCaz9w7jJ8DJPiFTM0raAawqkdwd3ukB2IEyTMd4ZbihbTabeKZf8AdgWZgw8EjfF6Sm2O9lb9wvURfJrhpZrBFKmymB+UCeufmg7TrG1neqvAA2OPoMz0Xmdt0/aKktc4s3taC3rt81XOaczid+a1x0z/ABMqlWXhG9tH2g03uJmpwAaPqqm1a6uGFJscXYk+AyWWk7AuhpnJXKhBZFVWTwFW3SdSse+6YyGTR4IR1BxRVKjvEc0SxM57eDTDTKau2DaMsDn1WU4+NwHgTivWm6vsp06br7mXTOBAgEQeexeb2e1Fjmub8TSCPDZyVtbtbqtRt0MIEEZjaqpyczRGiqP9uTWaf0XTZQv1arASCReBLu82O6G75GeGCEsGsLKlIXC7uNAuugEYR4rJWa23pNW88gQ39UJaC4vBZLOO4HZhmgkuGM9990Yl1rHpdtRt2JOzCPmqShVEtbN4iATs95JVbMMy4unaV2iwNIjmfBTckrIE9LJy3TN3qcOzc2fhHaskbnOpvHS8T4Fa17D94pujaWzv7uPLELC6raUYG9m4gAlxBM4EsIjHZJHJeh0DJDszBI4YSfkOq5NdPfdnJkrOwXUp32vOeOHIZ/NCaRpvdZHtZBMGREkgYmOMDyVpQaGgDcOHjK7Y6rXO7mLRtHwnMQPe1c9y2rJoppuSkjy6loKy12g1aIvd6XseWPOJhxzaeit26ApPgF9RxDQ2+YLiG4AF0YgAAZbFFbdHdlaKtMPeLrzEHC66HNwyycOikFB5/wA13/j8l6SD3QQZcsi/sm38NRkbJGPjBhdUn3Op+d3/AI/VJGy9Au/ZkaVlfUMMa5x4Cf6KwparuiajgwbhieuQ81fVtNNaLtJgaBwgdAqa12l7/iJ+XkuhLUN8HBpdPhHMnc0uotkp0zWuY/BJmZ+KOG9bFj1itRMBW5s/3LX03rzOtbdZs7tCKjBJBrHqZr0K0qZrllUi+wSE4KtqaXY03QbztzfmpGWh7tl3wn1R3pC7GT2/R4qsukkYzIj5qtOq5y+8Pj8pbSI5YtyR7OJf75BSAs2uI5mE25AcEVrdVaYxNavPCqWjo0ADojKWi6bRAfVPG+4lFscNhvci0qC0aVp0/jJZzaU1wbPyJG2Jh/Oebn/Vd/ZdKMWDxx9VTWnX6xMztNMc5+Srv/6FZXHuWtjo2XXgeMNTZSxFv9CdsvHarWS8HGkCQIF5z3QJmAC4gCQDEbAo7VqfZatQVKlEPcMg5zyP9Jdd8lR1vtOoM/K4/u9q7y7MeqBr/afPw06zh/Axg6vcT5J0qjykwqn9jR2nUmwElz7JZ5OZLQEPbfs7sFSlc+7U2A5Opi68biHDE+MhYe1a92yo/uMZSp7rxc8+IF0dFaaP+0isxl2rZw8DIsqw7zYAU+zUL/0OxWILT9iAn+7tUDc+kPVrvkhXfYjVOdoox/BU654eauP7fNOLaFopn/uUj8z5pM+1J4MGzvd/oHo+E6rajhr/AIB2V4KOy/YzWpv/ALw0q1ONj3scOUgDftVpZ/s/ZRcD91vgZ3od0kkKxpfaxT/HZ6zeV13oVPT+06g44dqz+NhjyxHVCpUq8u5ZTvHCM7p7V+iWFppMacwGtFOq0/yth49wsbaNS7WwgNpF94SLpEwcRIJluG8Be2WfTH3hkt7NzfzAy3DPPEHhsUdktNNwLmuYRkXNHdkfvfijmr6MpNXZf3WjwS12KtSm/Sqsje10dYhCOtLhm13Qr6GtdUBhc67d5YEfReCaSrNfWeKc9lfNxsnESY/lWqDUvBXPU1IrDK92kQcpUtnDn8B5lF1A0NF1onLAZexKiFSMMk+PCM89RUnyw2hVaPiEfvNwjjhsW31X0/dPZ1ni5ALXnOBjdOxwyg+G5ee9tzV3qhZalW00WtaSwVGkuOQaCCQTynBZq0YuLbKUt2D0plV9rPcltnG3EGrv2YN9Vo7PRDAAMBwUzabRgABw3KJxzXnaknJ3ZthHarI8j+0J/wD+jUgkEMp4gkfgG5d1atD3VmsdWqgOBA7wMOiR8QO4hQ69vnSNXlT/APRqrrNWLSHNwLSCDuIXdpNqnH7IqaTbN1UpOaY+8Pw/6TT5xiksk/TNYmTUPQfRJX70JsLQs4Z7PeShfSPv3mihyEqGr0Wsx2LXUytD6rd7Wu6Ej5rZ0VgNXK1y0t3OBb1E+o81d6S0+wk0wSI27J34Lh62L7t15NtDMTS2/SDaQk57hn0Wat2nXPxe9tGl+84NLt+JzWe0j9oNai25ScHvAiXAEN/+uS870xpataX369Rz3j82wbmgYNHAKafQyqZk7L+Rp1VDCVz1f+31ioCGvDjvaZnoFWWr7aC0xQpudxfAC8vFLBEUWiVvjoKMfbKnXkzc1Ptgt7vgbRYP4C4+oUVT7QLc8d60EEz3WMYMN8kGFlw8DmiaMAZzvO0+9ytdGmuIoik/ZaVdK1Kv+I+q7iajgPKPJcY+m7NpcR+Yl/m6YCEadpgDcntJdlgzzd+iiilwOpMsKYpuwDRI4ABFU3tAgEcm/oqY1dgy2lIViMG4b3Y4BRobdYvYAxMBOa2Yjqs996uby7Y3YBvO8qWja3QXPeY25+SG0KqF6Qmlqp6Glnk90AM47OJKmbp1swAXfvT6Tn5IbWNvRZFqa6moDpamMHODZ2ZnyyTa2l2N2yhtYdyCDT4KM00A/T4PwjxKir295ydn5I7RXNF+/S7nBrK81KNNsCkD2bCRlfDYvjeD0zQOktLWq1VKbBVuDBtOjQENbjDW8ekYZKrdVN0YzmmWB7mu7Rrix2MERtBG3mU64EbubfXPWpvaizgB1KmyKkPuXnkZBzQcADiIxvKts+sWjzDH2JtMZX2PDj4y0H1WbNmAkuN4njOJzJ/MVFUsIPBVzpRnyS7PW9WLPZmtv2e44O3XHEcCBt81a2oUKuFWkxw3lodHMESF4A+k+k6/Se5jt7SQcOSvtH/abaWQKwFQDCY70e+IWGpoaizTlcZVYvElY9YZqfYz3mUKWWwbeqtaGi6VMAMY1u3AAe8yvPtC660qhlj4dGQMdQf1Wt0frIH4PABP4hkfoufUU44nctS9Fs93ko3uyKV+Y8img5hZmMjA612VrrU+Wg91kyBu/RVL9CMPwkt8x5/VaHWdv/EA5Sxp8ygGjIL0OnadKP2M8l8mU51dd+dvRySvQkr7IXIPOHjlj7Kiqg444ol5GPDlihn0zzjoc9i0mSwG6oWODhEtMjA5yq61WlxnEwd2CtLRTP6+Kq7RTS7It3aJdpWRU1WlA2izXuatq9NAvzQa25Q8ZXwysfTc3MeK7Tf78JVuyE2roxrsRgeCHdXkft+iua4z797E4Vzs8PmU6to97Z/EOGaHL9mWzHYrMPgTKCRaOnqUQLacpw2/TggAYxynAcAnZDdv+nNSwbssxbRkI+nvimfev0/+j8gq+/OyBsHzKe1u0mBv3nghtG3B9OoMSTxJKjdWvYuwYMh72oS/egAYbG/M71O4tZi43nbtgQsS5MXF4xwZsG9Rm0Em7TEnfuUDnuqYk3W+Z5BT0wIhsNHPE80bWJe5I0BuXedtds8FBUdJgZpV6kd0ZqSiWsGOJOQzJQsEns1ju4uTyc1Ca7jiTG5qmoMOHUpWFDrQe60b/fyUrRgPf9VBVdL+Sma+UoyFXqQ3DPeVBTvOMBSV8oUYqOENaQBw9SiQdaGwccUDUsoI4n30RdqcZgkYDGFHJdgMBtPyUvYFrlO+kWu7hMg5jfwWh0DrRWpEB/8AeNnb8Q8dvioalkAGSGYyClnKNSNmgxjsd0eoaN1raR3Tgdk+yr6yaea/n6heW2CjAB279yvbDWLTMkxzHouNU0y/CbIu/Jd6eF6sd0Aep+aFZT3BNa8uMk55yiGtzgLbS+MFErkskLWGF1J1R04Zcj9UloK8Dey89ijqs6ZFFxPqo3uE7VouYyttDBj65KtrU1fVKIM+xkgrRYZ2ePVMmBoz9Rh94oG00StM7R/Pooqui8MkbgsZFtpumHYcfeSOp1JyUuk9CESqGX0j8j7wSSpKXA8ajjyaAJlSzNdmAq6z6ZGTsPNWNO0A4hUOEomlTjJAz9Dt/CSFB+xnn8QPNWzSnNKCqyRNkWUdTRlQZtB5FMfYau1juk9FfX4KMZUhH6iS8E7MX5Mv2dQDBjhxgqIUoxIJO8gwFsW107tgdgyU+pfoPYXsyPatzJXHW8xDWxx/otLVsFMmbo8F2lZGjIBH6iPoHZfsylB2P4gdpuknzyRTCAe5ec7f9TK0dpsNN/xNx35H9VV2nRBGTjG5Oq8ZCujJArKYmXGTu2dUbfGY6FVcOaYug+JB88FLTtLsZaBhvBPknavkROwQx2JOwIgU9/RBU6mRjLIfNOfLs+mxVtpDodXtrRgJdy+pUdKvAnN54YNHjiSuts6kbRQc/CJtIadGTii2MACHq25jNsncMUFWt7nYDujz6oKEpkc4xC7dpFrJnE7h7wUOi3OqukxE5bEF+y3P+EYrSaH0K6mzvRJ2DYrJqMIWXIkXKcvyLCgj6DuCGZZT9EXZrOcNmxYbGws7K3r7hHUmDPJC2URH0RjcfeCJGO5FJNx9hdRsKCsoniYxUjm7xv4eanLAu9n7wWwxArqeXhw9V00M8P6+4RD6f0TWg5Gcctw+n6qEYK2z/OZy9VG+hI8cstyODZyyJ8v1Su47JiPfBS5Cvr2AEZBUWlNWg6Y5rWxgTwHNMcwGMOE70UyNJnlVv0A5uQVQ8OZkSCOa9itGjQ7YB8+HNZjTOo5qOvU3BuGRGBx5545K2M/Yjhbgx1n0w8DGD5I2lp1pzBHn6I+vqaWgQZG9VVo0E9uxBwhIKnOIdT0iwnBw6x6ottrWbqWIjMdVGKLhlI5Sq3p4vhjqu/RrRXCeKqyQr1Bk53VSNt9X83kEj0z9li1C9Gp7ZSCqsp+06m8dE4aUqbx0SfTSG+oiasVUr4Kyn7Uqb29Amu0nV/N0A+in00vYfqIl7a7MCZQzbNwVM7SFXDvnyXH1nuwLnHxVqoSXkqdZeEXhutzcB0UT9I0xtJ5D2FVssSLpaOJyHkj2Y+WDuvwjtXSx/C2OJzQtR73/ABE8tnRW9n0E4/RWNDQYGxOlGPCEblLkztn0aXbFd2HV7ePAK8s+jYyaraz2GP6BLKoNGABYdEBmwTHLqjfundx2o8MIgcU42cOHHoszd3k0rCsiso2U4AohtmHrs+qK7GIiN/vqnFkj3mlsNc41vsSFIG4wmXYHDh9PeSf2m7HilsQ6WJJxHuUkbAHOSJ8cUklqMoomd65GGO0pJKEEBsjYpWU8I2HrOX0XElAM63xyjkl2eGHmkkoE4LONpyxjwCYLOThsn6LqShAarZeGE8Nv9EPU0ex04cRlKSSlwgtfV5l2bsH39FWWnVZh8Rgd+aSSKbFsgCpqiJw3IV2qB3+iSSbcybURHVV2whMOrDt4lJJFNi7UdGq7jmRnCfT1SccZw34JJKXZLIF0lq6WMLvyxPVN1e0V2rnEjAAeclJJG7JbJpqGgQNgj+vXajaeiAMTCSSRssSRJTso3bM8PexFULJ74bUkkjDYLp2UCPe5ShsHj+vLgkkqS1DgJ3DjinBsROXv9UklAiuYk7k2PVJJAh2pSIiOHT6qOm6SMRhw97EklAkkjdKSSSgT/9k=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3" name="AutoShape 9" descr="data:image/jpeg;base64,/9j/4AAQSkZJRgABAQAAAQABAAD/2wCEAAkGBhQSERQUExQUFRQVFBcXGRYYFxQXGBcYGBcXGBcYHR0YHCYgFxojHBQUHy8gIycpLCwsFR4xNTAqNSYrLCkBCQoKDgwOGg8PGiwkHyEpKSkpKiksKSwsLCksKSwpKSksLCwpLCwpLCksKSwsLCwsLCkpLCwpLCwpLCwsLCwsLP/AABEIALcBEwMBIgACEQEDEQH/xAAcAAABBQEBAQAAAAAAAAAAAAAEAAIDBQYBBwj/xABFEAABAwEEBwYDBQUGBwEBAAABAAIRAwQSITEFBkFRYXGREyKBobHwMsHRBxRCUuEVYnKC8RYjM0OSwiQ0Y3OistIlF//EABsBAAIDAQEBAAAAAAAAAAAAAAECAAMEBQYH/8QAMREAAgEDAwQBAgUDBQEAAAAAAAECAxEhBBIxBRNBUSIUcUJhgZGhFTJSFlOx8PEG/9oADAMBAAIRAxEAPwCqC6mSuyuufPrDkpTLyRKhLHS5cLlxObQcch5hVSqwh/c0jVT0tWorwi3+g0uTS5Smwv3TyMq00bo2g3/mnlkkBoBAJJzkwYjDBZauupQWHdnR03R69WVpRcV7aAdG6Kq2hxbSbeIEk4ADmSrfTGqrKNMRVmsIlji0TP5duHjtVlQZ93Bp2aqOzcZLiLzwThmIGUQuvcCQ53feABecBMDw59Vy63U5X+J6DT9CpRjaeb+TMUdBvOZ6CUdR1daPjvHd3g35FW7rRxgKNz1il1GvLydCn0bSQ/Df7nKOhbI1gaabqjoxc55GPANyCq6mrFPY94/0n5Yq1CUKv66v/kXvpelatsRXnVyhH+aDGYc0474LfKUZZbBZWUwx9nvmIL7xvHeRiI5DgpQ1K6p9bXfMgrpumjxBGf0xq4GkGhUFQOxuYBzNoBOAdukKuGiKv5PNv1WvdQBwVppPVUUqN8VJIiQRAM7lsh1Gu43STsc+r0XSuWW1f0effsmrE3RyvNnpKjbZHyBccTuDSSei0z6ZGan0ZpN9nqh7A1wODmnAkHcdhyzT0+rTv8kiqr/89St8JO/6GPOGeBCcCtDrNWbaa7qoYWSANkmBmYw39FSVrGW4kHxEeoXQh1Ki+Tj1eg6mL+NmvuRgp4V1ZrFYuwBfVd2pEm6ZundEYwqN1RownHp5Z+Ss/qFEo/oWr5sv3HhaGzPu2Rx3t9XKgbTwn6j1Vrarez7m5oMuDW4RuklZ9TqqVWKUX5Oh0vp1fTVZSqRsrHkFfTVbtHEVX/EfxHepKetFoH+ZPNrT6hVjgmprHSNTR1hebNUe9lFx7RjADTaAcHOMgROSC/b9I/HY6B/hL2ehKFqmLJTH5qr3f6WtaPUqtQSQbl63SFiPxWao3+CqT/7BWtT7l90aJtDKb6rnDBjnXmtAx/dxWOAVrpju0rMzdSv+NRxPpCDQUw0aMsLvhtjm/wAdF3+0ro1You+C3Wc/xX2eqzkpSjZ+ybvyNIdSXbLTZDx7YfRJVNm0PUe0OaJBnyMfJJLn2G/5HpIKQXJXJXZPnw5NvLjnQh6dWSufrtS6UdseWd7o/T1qJ76i+K/llixTsKEpuU4cvNTk27s99CMYqyWAntFK2k10Xmg/EMQDgREY+KEaUfRVTwWWHUrO1vwC7t7stx2/CQicTEnqAmNKitNohpKTLG2k468k4PWat9aqKjalI43O8w5OAg+BEnFWFh022pn3XjNpzH1CZwxdC+bFwHp7XIRtTBarVqzUTRL6jWky6S6CAB6I06fcdhKk9iuUbXLsple1UnPcaRmneN07COG8TOKTSq2rOw6zkdUpBwIORwTzVqvaxlSpfYz4RdgkjIuM94jZgN+aUqG0Pd+EtEZy0ugbwJHmipNYXkDSfJM9kqCpZQuNo18P72mdsupm64bIuuBaeqJo1HZVGBp3g3mniDmORx5oNWDcDpt7N7XhnaXTNzDHr1V7b9YKFrstRjwadQMkB7S1weMrs/FMbCcCg6lFpzAPgEypA4AKyFZwTXsrnTUmn6M7otrW1JrUu1YcIBOBJzgeOaWmdHAVP+GkMcJxDu6drSRCu6lnY/EtaSN7R65jqohZmDIOZycSPCSQp3MDbcmZbo6s3O7zLXH6BT070QcTvgD5q3tFJ4xADxw7j/8A5d5KsrNZUMGQ4bDLXDjG0ccQjuuMlYzms2qwrNL6TYqjGBHf4R+bisBXsrmOuvaWncRBXrdCjdwLnHoV3SWjKddl2o28Nh2t4g7Fso6vtrbLKMlbSqfyjhnl+khFKzt/6Zd/qefoFXK81osfZ1gzGG02NBykAYnrKpoC6sZJpNHLlFxdmca2TG9Wesrv+Ic0ZMaxn+loB85UehKAfaKTdhe2eQMnyCg0jXD6tR+Pee49SSjfILYBV0Lqlsdnv1GMGbnBvUgIinpOgRTpWakx0B1wE/zd7/cksZrJpA/eqoYTda64OTAG/wC1JZ+23m5o3pYsbclcLkxxTC5d4+eqI21VMOagpVEy2VMQom1l5zWXdVnvelxUNNG3/clpTrImnUVXSqomlXXPlE7MZFoxyJpukYbEFSrgohoODm5jZsO9pVLReiZ9pwO8e/RDW+t/dTvcPVK0Y94ZOEHhu+iGrPmkzjUCCQbk1ixqx+Vhnxuj5FT6PswLnOgdwXQY359BHVB2KtHbv3vuD+WfmfJWtKldY1gzOJ4bXHzhSWCLKO2dpJwwz99SEwWY1GEX3Bt7v057t7fhmDgURZ/jgZBsDqPoEqRiu9u9jT0JH0S3a4I0c7HC6DGGEfhjLzVjZ6naU2u2kYjcdvmhbM2QT+byaMvmnUDdiPhcXeBvGErAwhtS66DkUrQIM+4UNsdh76p1G1h4g5jzCBDtmr4AY7RCIFpO9BCmWuIzGYKkbUgwUGEJa9NqGRBUZK6HSoA4HwF1z8EwlMJRCccYy6fRCWqi1+YndvB4HYinFROaosEK2pZzvnccj/VRffQDD4BmJyRldA2inIyB54yNx3p1+ZGOrWGlVI7Voc2cyASAc/r4Ii0fZJZqmNN7f5SR8yFX0QWRdksOzMt4cRhkmVapa6WmJxww55Lp6D5y7d/scbqlTsQVXbfNmPZ9kj6L79MudDXAYtOJaROzKVmLb9l9pZlB5hzfkQtjZtYq7fhqO5EyPOVaWfXmsPjDHDiCP08l1XQqLhnFh1ShLEk0eRWjU+1M/wAon+Eg/OVLq7o2oy0sdUpvaKYdUN5pHwNJ28YXtLNcKL/8SiDvIun6FTtrWCrh8BPAt/RVSVRLKNlPUUJv4yPnarXvOJOZJJ5kykvor+y1idjfpmeNNJVdz8jRaH+R50XKNz0nOUVRy7dzw8Yg9tOCAFp9Qi670JR0cah7u0xAxcTOQGcrk6ulneeo6ZX+HbfjgIFsRNG0rT6N+x6s6mHPqim45MLb0fxGRjwCFt/2YWyliwMqj903T0d9Vz5UzsRr5BKFcHmjadYjEHrkeBVLV0fXo/4lGswztY/HkQCD1UlO3kfECPA+hWaVNmyFeLLt9cEHjgRuds98kJeFyj/3CfABx9AoxVvCWboLcct45Zwo3PkNG7tf/QN/3quMbMucrjtF1J7MHL4jzcbxPotEHZ8cz8lQ2IQJ4ADp76q4suMDf6KuecjxDKTcW+KGtz7r5Gdx48YDvkVMauI5/NCaVEiRm0jxkR8ykXIwTRqm6SMSwMMbxE/VS2S1B4cBmxxMbYOIPmUBZbWQWmYa9oEx8Lm5A8M097335utDxtGEj5jgo0C9yxLwWlDkSms0hvbC66uELBJqdoMQeUrpqhBVLQo+3RsQsRWT21VWC14Tz9UhbRkSATkFNpCzNcKN1ZAGrxT6Tpz97kbEuGmuFDXqgZ4ncuNpOIJDXdCfQKttFtZTM1XBo4yioN8AckuSW01oxKBqWob5VHX07Te8kOETheIHrkrGnZKjmX2ND2x+BzHno0z5K7syXKKe9F8MLpWjZvRlHRJrMc5vxMIw3yMfl1WbFqunx3HPdwW41Xbg5290DwGPqFXvlQkpw5KdTGNejKEkZd1MtJBEEZhOatfrVoYOYajB32wTG1v1GCxzXL0+k1cdRDcsPyjwer0cqE7PjwycBEUgoWlTNcr5O5TGNiUe8ElAXlcVZZcpnOQ9RyleUPUK0spggeq9br7JtBtc59pdiWm4wbAYlzucEAbpKwTxJA3r0/Ut/wB0szBWIYKrnPbeMEgx4bJjcQufqqqj8fZ3NHRe3ueD0EVlOyoFnBp+gM61OP4m/Vc/tZQ2Pnk130XN7hsc4rlmlDgmVKDXZtaeYB9Vmn66UhkHnZkB6nDog6uvRkhjGjcSSZ6Ql7qKpaqnHyX1p1ZsjpL6LBviWjxAIC801vsNGhXu2c9wtJiSQ0nMAnMdxvVW9u1kc8S92G7YOQyWO0nbhUc4ySWkZ54gqqUt3BbotY6lbalixNRfl797FYWetAJnh1VLSrooWmRhvPkqJRPRxkXQqSyc4XKjXG+AYIhwjaJcCPIKpo2rG7MTh4/RF07a4ggAGo0CRMSATDhzn1Cr2ssUh1OZInMnrhIT/vDgIJQLrcXzGBziIKhNp3o7bg3WLJ1oO1RutEKvNoJMKzoaBtD8blxu95DRlxxPRMoAc0RU6klJ9RWzNWLkdrWYMMmhzjtymAuCjQbF1rqhnG845bcGx6lNsYvdQFZ9HvqNbdEnvHgMcCTsCksuiKBqHtKj3vESWENYNt0SCSOKjtumxTpvaxrabCZdBOPMuKzVfW+nRabhvvcfw5DxyVtOk3wUVKnvB6HSbZ2AQyThi916OMYBDW7WtrO6wtYM3OAaLrRmZAwJXllo1zqvwYAD+Ym8ee5TaF0DWtjodUddOPeOfhktKobcywUqpvdo5C9ZNeK9qf2dC+KeQiS530CDs+q9XA1KbzI/FOC1I0TTsVam5t1wYHh4O2SAXTwMHDZK3d9nZ3vwvaHDkQIGCs32Voosjp7v5PJ4fpTQ7qZxZHkOin0TbHUx3SRlty4rS68G6QQcDOHRZOzG6MfxFPfdHJRVgqc7I3NntHbsA7HtHAR2jsHAkYEukEDngtroGyBtBzGw67+IY3nx3vMxHBef6q2Z1oe2nixhaKkgyXAPukfunMcFutV6P3eo6hsiWk7YGPjmuRqrXsHuYsaItEMjENifIfVeda2WRlmrVDIDAZ5TkMNs7OS3trtraUF0w54aIE57TuAj0VZrhoGlXstV0Q4MMOG3Iid5nbmqNNqHQqqS4fJVUoRrwdOX6fc86o6apHKo3xkeqMFoBGBB5GfRedurlpIcMQYMcFf6P0exlQCs91N1wPuXXFwaQHNJxDSCCDF4Zhepdeyu0cZ9L3O0ZfuaM2tJaGwWd5ptLatO6RIlgmDiPxH1SWF9Uinbb/Jt/wBOy/3F+xinlD1FM9QVF3GeYgE6taM+826jSM3MXvja1uJHjEeK9X1h0X2tMtjLKNkZR6LFfZbZptNap+WiG/6ng/7V6eAvK9RqPv29HrtFFOgjxq0MdReWPwOzZPkpm2zDFw8SPFeuVdF0qnxsa7m0H1XKegaAypUx/Iz6LL9Q3yhZdPg3e55XR0i3O+3dN5vqpO2D5uEvO5jXP9AQvV6ei6Qyp0x/I36IltIDLBI6jfgT+nQWbnmWhtAh9Rn3gEMMxTeC0kiYkEggYHDajdddVn1qdN1lY0mnLezbcbLSRiJIEgjzV9rJow32VmgFw7ovOADQQTIkRjEeKD0bp15eKZoEG6TN9oAIjukES044bDsJVlKbefRYqSov4nllpsFpo/4lCq0bZY6OsQuWa2h2REr2v9oVBnQf/K+m49C4SqbSgslX/mLLUH7zrPUBH89MH1V++MvBojXkjzhtUOwdh8sc0VZ7O95BYHdoMnMBcHcwNqubboSytN6zV2Aj/LqtBkbQO0AIMb5CCr6XtLL158U2uEFgDmlhMTAiMYUST4LlqV5JqWrlapi9raWOZcM94Alw5EQiDo6hS/xCaz9w7jJ8DJPiFTM0raAawqkdwd3ukB2IEyTMd4ZbihbTabeKZf8AdgWZgw8EjfF6Sm2O9lb9wvURfJrhpZrBFKmymB+UCeufmg7TrG1neqvAA2OPoMz0Xmdt0/aKktc4s3taC3rt81XOaczid+a1x0z/ABMqlWXhG9tH2g03uJmpwAaPqqm1a6uGFJscXYk+AyWWk7AuhpnJXKhBZFVWTwFW3SdSse+6YyGTR4IR1BxRVKjvEc0SxM57eDTDTKau2DaMsDn1WU4+NwHgTivWm6vsp06br7mXTOBAgEQeexeb2e1Fjmub8TSCPDZyVtbtbqtRt0MIEEZjaqpyczRGiqP9uTWaf0XTZQv1arASCReBLu82O6G75GeGCEsGsLKlIXC7uNAuugEYR4rJWa23pNW88gQ39UJaC4vBZLOO4HZhmgkuGM9990Yl1rHpdtRt2JOzCPmqShVEtbN4iATs95JVbMMy4unaV2iwNIjmfBTckrIE9LJy3TN3qcOzc2fhHaskbnOpvHS8T4Fa17D94pujaWzv7uPLELC6raUYG9m4gAlxBM4EsIjHZJHJeh0DJDszBI4YSfkOq5NdPfdnJkrOwXUp32vOeOHIZ/NCaRpvdZHtZBMGREkgYmOMDyVpQaGgDcOHjK7Y6rXO7mLRtHwnMQPe1c9y2rJoppuSkjy6loKy12g1aIvd6XseWPOJhxzaeit26ApPgF9RxDQ2+YLiG4AF0YgAAZbFFbdHdlaKtMPeLrzEHC66HNwyycOikFB5/wA13/j8l6SD3QQZcsi/sm38NRkbJGPjBhdUn3Op+d3/AI/VJGy9Au/ZkaVlfUMMa5x4Cf6KwparuiajgwbhieuQ81fVtNNaLtJgaBwgdAqa12l7/iJ+XkuhLUN8HBpdPhHMnc0uotkp0zWuY/BJmZ+KOG9bFj1itRMBW5s/3LX03rzOtbdZs7tCKjBJBrHqZr0K0qZrllUi+wSE4KtqaXY03QbztzfmpGWh7tl3wn1R3pC7GT2/R4qsukkYzIj5qtOq5y+8Pj8pbSI5YtyR7OJf75BSAs2uI5mE25AcEVrdVaYxNavPCqWjo0ADojKWi6bRAfVPG+4lFscNhvci0qC0aVp0/jJZzaU1wbPyJG2Jh/Oebn/Vd/ZdKMWDxx9VTWnX6xMztNMc5+Srv/6FZXHuWtjo2XXgeMNTZSxFv9CdsvHarWS8HGkCQIF5z3QJmAC4gCQDEbAo7VqfZatQVKlEPcMg5zyP9Jdd8lR1vtOoM/K4/u9q7y7MeqBr/afPw06zh/Axg6vcT5J0qjykwqn9jR2nUmwElz7JZ5OZLQEPbfs7sFSlc+7U2A5Opi68biHDE+MhYe1a92yo/uMZSp7rxc8+IF0dFaaP+0isxl2rZw8DIsqw7zYAU+zUL/0OxWILT9iAn+7tUDc+kPVrvkhXfYjVOdoox/BU654eauP7fNOLaFopn/uUj8z5pM+1J4MGzvd/oHo+E6rajhr/AIB2V4KOy/YzWpv/ALw0q1ONj3scOUgDftVpZ/s/ZRcD91vgZ3od0kkKxpfaxT/HZ6zeV13oVPT+06g44dqz+NhjyxHVCpUq8u5ZTvHCM7p7V+iWFppMacwGtFOq0/yth49wsbaNS7WwgNpF94SLpEwcRIJluG8Be2WfTH3hkt7NzfzAy3DPPEHhsUdktNNwLmuYRkXNHdkfvfijmr6MpNXZf3WjwS12KtSm/Sqsje10dYhCOtLhm13Qr6GtdUBhc67d5YEfReCaSrNfWeKc9lfNxsnESY/lWqDUvBXPU1IrDK92kQcpUtnDn8B5lF1A0NF1onLAZexKiFSMMk+PCM89RUnyw2hVaPiEfvNwjjhsW31X0/dPZ1ni5ALXnOBjdOxwyg+G5ee9tzV3qhZalW00WtaSwVGkuOQaCCQTynBZq0YuLbKUt2D0plV9rPcltnG3EGrv2YN9Vo7PRDAAMBwUzabRgABw3KJxzXnaknJ3ZthHarI8j+0J/wD+jUgkEMp4gkfgG5d1atD3VmsdWqgOBA7wMOiR8QO4hQ69vnSNXlT/APRqrrNWLSHNwLSCDuIXdpNqnH7IqaTbN1UpOaY+8Pw/6TT5xiksk/TNYmTUPQfRJX70JsLQs4Z7PeShfSPv3mihyEqGr0Wsx2LXUytD6rd7Wu6Ej5rZ0VgNXK1y0t3OBb1E+o81d6S0+wk0wSI27J34Lh62L7t15NtDMTS2/SDaQk57hn0Wat2nXPxe9tGl+84NLt+JzWe0j9oNai25ScHvAiXAEN/+uS870xpataX369Rz3j82wbmgYNHAKafQyqZk7L+Rp1VDCVz1f+31ioCGvDjvaZnoFWWr7aC0xQpudxfAC8vFLBEUWiVvjoKMfbKnXkzc1Ptgt7vgbRYP4C4+oUVT7QLc8d60EEz3WMYMN8kGFlw8DmiaMAZzvO0+9ytdGmuIoik/ZaVdK1Kv+I+q7iajgPKPJcY+m7NpcR+Yl/m6YCEadpgDcntJdlgzzd+iiilwOpMsKYpuwDRI4ABFU3tAgEcm/oqY1dgy2lIViMG4b3Y4BRobdYvYAxMBOa2Yjqs996uby7Y3YBvO8qWja3QXPeY25+SG0KqF6Qmlqp6Glnk90AM47OJKmbp1swAXfvT6Tn5IbWNvRZFqa6moDpamMHODZ2ZnyyTa2l2N2yhtYdyCDT4KM00A/T4PwjxKir295ydn5I7RXNF+/S7nBrK81KNNsCkD2bCRlfDYvjeD0zQOktLWq1VKbBVuDBtOjQENbjDW8ekYZKrdVN0YzmmWB7mu7Rrix2MERtBG3mU64EbubfXPWpvaizgB1KmyKkPuXnkZBzQcADiIxvKts+sWjzDH2JtMZX2PDj4y0H1WbNmAkuN4njOJzJ/MVFUsIPBVzpRnyS7PW9WLPZmtv2e44O3XHEcCBt81a2oUKuFWkxw3lodHMESF4A+k+k6/Se5jt7SQcOSvtH/abaWQKwFQDCY70e+IWGpoaizTlcZVYvElY9YZqfYz3mUKWWwbeqtaGi6VMAMY1u3AAe8yvPtC660qhlj4dGQMdQf1Wt0frIH4PABP4hkfoufUU44nctS9Fs93ko3uyKV+Y8img5hZmMjA612VrrU+Wg91kyBu/RVL9CMPwkt8x5/VaHWdv/EA5Sxp8ygGjIL0OnadKP2M8l8mU51dd+dvRySvQkr7IXIPOHjlj7Kiqg444ol5GPDlihn0zzjoc9i0mSwG6oWODhEtMjA5yq61WlxnEwd2CtLRTP6+Kq7RTS7It3aJdpWRU1WlA2izXuatq9NAvzQa25Q8ZXwysfTc3MeK7Tf78JVuyE2roxrsRgeCHdXkft+iua4z797E4Vzs8PmU6to97Z/EOGaHL9mWzHYrMPgTKCRaOnqUQLacpw2/TggAYxynAcAnZDdv+nNSwbssxbRkI+nvimfev0/+j8gq+/OyBsHzKe1u0mBv3nghtG3B9OoMSTxJKjdWvYuwYMh72oS/egAYbG/M71O4tZi43nbtgQsS5MXF4xwZsG9Rm0Em7TEnfuUDnuqYk3W+Z5BT0wIhsNHPE80bWJe5I0BuXedtds8FBUdJgZpV6kd0ZqSiWsGOJOQzJQsEns1ju4uTyc1Ca7jiTG5qmoMOHUpWFDrQe60b/fyUrRgPf9VBVdL+Sma+UoyFXqQ3DPeVBTvOMBSV8oUYqOENaQBw9SiQdaGwccUDUsoI4n30RdqcZgkYDGFHJdgMBtPyUvYFrlO+kWu7hMg5jfwWh0DrRWpEB/8AeNnb8Q8dvioalkAGSGYyClnKNSNmgxjsd0eoaN1raR3Tgdk+yr6yaea/n6heW2CjAB279yvbDWLTMkxzHouNU0y/CbIu/Jd6eF6sd0Aep+aFZT3BNa8uMk55yiGtzgLbS+MFErkskLWGF1J1R04Zcj9UloK8Dey89ijqs6ZFFxPqo3uE7VouYyttDBj65KtrU1fVKIM+xkgrRYZ2ePVMmBoz9Rh94oG00StM7R/Pooqui8MkbgsZFtpumHYcfeSOp1JyUuk9CESqGX0j8j7wSSpKXA8ajjyaAJlSzNdmAq6z6ZGTsPNWNO0A4hUOEomlTjJAz9Dt/CSFB+xnn8QPNWzSnNKCqyRNkWUdTRlQZtB5FMfYau1juk9FfX4KMZUhH6iS8E7MX5Mv2dQDBjhxgqIUoxIJO8gwFsW107tgdgyU+pfoPYXsyPatzJXHW8xDWxx/otLVsFMmbo8F2lZGjIBH6iPoHZfsylB2P4gdpuknzyRTCAe5ec7f9TK0dpsNN/xNx35H9VV2nRBGTjG5Oq8ZCujJArKYmXGTu2dUbfGY6FVcOaYug+JB88FLTtLsZaBhvBPknavkROwQx2JOwIgU9/RBU6mRjLIfNOfLs+mxVtpDodXtrRgJdy+pUdKvAnN54YNHjiSuts6kbRQc/CJtIadGTii2MACHq25jNsncMUFWt7nYDujz6oKEpkc4xC7dpFrJnE7h7wUOi3OqukxE5bEF+y3P+EYrSaH0K6mzvRJ2DYrJqMIWXIkXKcvyLCgj6DuCGZZT9EXZrOcNmxYbGws7K3r7hHUmDPJC2URH0RjcfeCJGO5FJNx9hdRsKCsoniYxUjm7xv4eanLAu9n7wWwxArqeXhw9V00M8P6+4RD6f0TWg5Gcctw+n6qEYK2z/OZy9VG+hI8cstyODZyyJ8v1Su47JiPfBS5Cvr2AEZBUWlNWg6Y5rWxgTwHNMcwGMOE70UyNJnlVv0A5uQVQ8OZkSCOa9itGjQ7YB8+HNZjTOo5qOvU3BuGRGBx5545K2M/Yjhbgx1n0w8DGD5I2lp1pzBHn6I+vqaWgQZG9VVo0E9uxBwhIKnOIdT0iwnBw6x6ottrWbqWIjMdVGKLhlI5Sq3p4vhjqu/RrRXCeKqyQr1Bk53VSNt9X83kEj0z9li1C9Gp7ZSCqsp+06m8dE4aUqbx0SfTSG+oiasVUr4Kyn7Uqb29Amu0nV/N0A+in00vYfqIl7a7MCZQzbNwVM7SFXDvnyXH1nuwLnHxVqoSXkqdZeEXhutzcB0UT9I0xtJ5D2FVssSLpaOJyHkj2Y+WDuvwjtXSx/C2OJzQtR73/ABE8tnRW9n0E4/RWNDQYGxOlGPCEblLkztn0aXbFd2HV7ePAK8s+jYyaraz2GP6BLKoNGABYdEBmwTHLqjfundx2o8MIgcU42cOHHoszd3k0rCsiso2U4AohtmHrs+qK7GIiN/vqnFkj3mlsNc41vsSFIG4wmXYHDh9PeSf2m7HilsQ6WJJxHuUkbAHOSJ8cUklqMoomd65GGO0pJKEEBsjYpWU8I2HrOX0XElAM63xyjkl2eGHmkkoE4LONpyxjwCYLOThsn6LqShAarZeGE8Nv9EPU0ex04cRlKSSlwgtfV5l2bsH39FWWnVZh8Rgd+aSSKbFsgCpqiJw3IV2qB3+iSSbcybURHVV2whMOrDt4lJJFNi7UdGq7jmRnCfT1SccZw34JJKXZLIF0lq6WMLvyxPVN1e0V2rnEjAAeclJJG7JbJpqGgQNgj+vXajaeiAMTCSSRssSRJTso3bM8PexFULJ74bUkkjDYLp2UCPe5ShsHj+vLgkkqS1DgJ3DjinBsROXv9UklAiuYk7k2PVJJAh2pSIiOHT6qOm6SMRhw97EklAkkjdKSSSgT/9k="/>
          <p:cNvSpPr>
            <a:spLocks noChangeAspect="1" noChangeArrowheads="1"/>
          </p:cNvSpPr>
          <p:nvPr/>
        </p:nvSpPr>
        <p:spPr bwMode="auto">
          <a:xfrm>
            <a:off x="0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395536" y="2276873"/>
            <a:ext cx="15841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musical box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96336" y="2420888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doll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1520" y="5229200"/>
            <a:ext cx="19077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rocking horse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44008" y="5157192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plane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44008" y="2276872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elephant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164288" y="5085184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train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83768" y="2276872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tea set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699792" y="5229200"/>
            <a:ext cx="864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ball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80728"/>
            <a:ext cx="1257300" cy="1409700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052736"/>
            <a:ext cx="1714500" cy="1171575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1052736"/>
            <a:ext cx="1695450" cy="1200150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4813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1052736"/>
            <a:ext cx="1330786" cy="1408559"/>
          </a:xfrm>
          <a:prstGeom prst="rect">
            <a:avLst/>
          </a:prstGeom>
          <a:noFill/>
          <a:ln w="19050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4813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3789040"/>
            <a:ext cx="1737843" cy="1375792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4813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67744" y="3861048"/>
            <a:ext cx="1600200" cy="1285875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48136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99992" y="3861048"/>
            <a:ext cx="1876425" cy="1095375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48137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48264" y="3933056"/>
            <a:ext cx="1628775" cy="1076325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6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7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8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3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4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5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6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23" grpId="0"/>
      <p:bldP spid="25" grpId="0"/>
      <p:bldP spid="29" grpId="0"/>
      <p:bldP spid="30" grpId="0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79512" y="260648"/>
            <a:ext cx="8712968" cy="1080120"/>
          </a:xfrm>
          <a:prstGeom prst="rect">
            <a:avLst/>
          </a:prstGeom>
          <a:ln>
            <a:solidFill>
              <a:srgbClr val="0000CC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i="0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i="0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i="0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600" dirty="0" smtClean="0">
              <a:solidFill>
                <a:srgbClr val="0000CC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Расскажи, какие из этих игрушек есть у тебя, у твоих сестер/братьев и друзей</a:t>
            </a:r>
            <a:r>
              <a:rPr lang="ru-RU" sz="3200" b="1" dirty="0" smtClean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, а каких нет</a:t>
            </a:r>
            <a:r>
              <a:rPr lang="en-US" sz="3200" b="1" dirty="0" smtClean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i="0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600" dirty="0" smtClean="0">
              <a:solidFill>
                <a:srgbClr val="0000CC"/>
              </a:solidFill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i="0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360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1988840"/>
            <a:ext cx="835292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ITC Avant Garde Gothic" pitchFamily="34" charset="0"/>
              </a:rPr>
              <a:t>I’ve got</a:t>
            </a:r>
            <a:r>
              <a:rPr lang="en-US" sz="3600" dirty="0" smtClean="0">
                <a:latin typeface="ITC Avant Garde Gothic" pitchFamily="34" charset="0"/>
              </a:rPr>
              <a:t> </a:t>
            </a:r>
            <a:r>
              <a:rPr lang="en-US" sz="3600" dirty="0" smtClean="0">
                <a:solidFill>
                  <a:srgbClr val="0000CC"/>
                </a:solidFill>
                <a:latin typeface="ITC Avant Garde Gothic" pitchFamily="34" charset="0"/>
              </a:rPr>
              <a:t>a train, </a:t>
            </a:r>
            <a:r>
              <a:rPr lang="en-US" sz="3600" dirty="0" smtClean="0">
                <a:solidFill>
                  <a:srgbClr val="FF0000"/>
                </a:solidFill>
                <a:latin typeface="ITC Avant Garde Gothic" pitchFamily="34" charset="0"/>
              </a:rPr>
              <a:t>but I haven’t got </a:t>
            </a:r>
            <a:r>
              <a:rPr lang="en-US" sz="3600" dirty="0" smtClean="0">
                <a:solidFill>
                  <a:srgbClr val="0000CC"/>
                </a:solidFill>
                <a:latin typeface="ITC Avant Garde Gothic" pitchFamily="34" charset="0"/>
              </a:rPr>
              <a:t>a musical box. </a:t>
            </a:r>
          </a:p>
          <a:p>
            <a:endParaRPr lang="en-US" sz="2000" dirty="0" smtClean="0">
              <a:latin typeface="ITC Avant Garde Gothic" pitchFamily="34" charset="0"/>
            </a:endParaRPr>
          </a:p>
          <a:p>
            <a:r>
              <a:rPr lang="en-US" sz="3600" dirty="0" smtClean="0">
                <a:solidFill>
                  <a:srgbClr val="FF0000"/>
                </a:solidFill>
                <a:latin typeface="ITC Avant Garde Gothic" pitchFamily="34" charset="0"/>
              </a:rPr>
              <a:t>My sister/brother has got</a:t>
            </a:r>
            <a:r>
              <a:rPr lang="ru-RU" sz="3600" dirty="0" smtClean="0"/>
              <a:t> </a:t>
            </a:r>
            <a:r>
              <a:rPr lang="en-US" sz="3600" dirty="0" smtClean="0">
                <a:solidFill>
                  <a:srgbClr val="0000CC"/>
                </a:solidFill>
                <a:latin typeface="ITC Avant Garde Gothic" pitchFamily="34" charset="0"/>
              </a:rPr>
              <a:t>balls </a:t>
            </a:r>
            <a:r>
              <a:rPr lang="en-US" sz="3600" dirty="0" smtClean="0">
                <a:solidFill>
                  <a:srgbClr val="FF0000"/>
                </a:solidFill>
                <a:latin typeface="ITC Avant Garde Gothic" pitchFamily="34" charset="0"/>
              </a:rPr>
              <a:t>but</a:t>
            </a:r>
            <a:r>
              <a:rPr lang="en-US" sz="3600" dirty="0" smtClean="0">
                <a:solidFill>
                  <a:srgbClr val="0000CC"/>
                </a:solidFill>
                <a:latin typeface="ITC Avant Garde Gothic" pitchFamily="34" charset="0"/>
              </a:rPr>
              <a:t> </a:t>
            </a:r>
            <a:r>
              <a:rPr lang="en-US" sz="3600" dirty="0" smtClean="0">
                <a:solidFill>
                  <a:srgbClr val="FF0000"/>
                </a:solidFill>
                <a:latin typeface="ITC Avant Garde Gothic" pitchFamily="34" charset="0"/>
              </a:rPr>
              <a:t>she/he hasn’t got </a:t>
            </a:r>
            <a:r>
              <a:rPr lang="en-US" sz="3600" dirty="0" smtClean="0">
                <a:solidFill>
                  <a:srgbClr val="0000CC"/>
                </a:solidFill>
                <a:latin typeface="ITC Avant Garde Gothic" pitchFamily="34" charset="0"/>
              </a:rPr>
              <a:t>a plane.</a:t>
            </a:r>
          </a:p>
          <a:p>
            <a:endParaRPr lang="en-US" sz="2000" dirty="0" smtClean="0">
              <a:latin typeface="ITC Avant Garde Gothic" pitchFamily="34" charset="0"/>
            </a:endParaRPr>
          </a:p>
          <a:p>
            <a:r>
              <a:rPr lang="en-US" sz="3600" dirty="0" smtClean="0">
                <a:solidFill>
                  <a:srgbClr val="FF0000"/>
                </a:solidFill>
                <a:latin typeface="ITC Avant Garde Gothic" pitchFamily="34" charset="0"/>
              </a:rPr>
              <a:t>My friend has got </a:t>
            </a:r>
            <a:r>
              <a:rPr lang="en-US" sz="3600" dirty="0" smtClean="0">
                <a:solidFill>
                  <a:srgbClr val="0000CC"/>
                </a:solidFill>
                <a:latin typeface="ITC Avant Garde Gothic" pitchFamily="34" charset="0"/>
              </a:rPr>
              <a:t>a rocking horse, </a:t>
            </a:r>
            <a:r>
              <a:rPr lang="en-US" sz="3600" dirty="0" smtClean="0">
                <a:solidFill>
                  <a:srgbClr val="FF0000"/>
                </a:solidFill>
                <a:latin typeface="ITC Avant Garde Gothic" pitchFamily="34" charset="0"/>
              </a:rPr>
              <a:t>but he hasn’t got</a:t>
            </a:r>
            <a:r>
              <a:rPr lang="en-US" sz="3600" dirty="0" smtClean="0">
                <a:latin typeface="ITC Avant Garde Gothic" pitchFamily="34" charset="0"/>
              </a:rPr>
              <a:t> </a:t>
            </a:r>
            <a:r>
              <a:rPr lang="en-US" sz="3600" dirty="0" smtClean="0">
                <a:solidFill>
                  <a:srgbClr val="0000CC"/>
                </a:solidFill>
                <a:latin typeface="ITC Avant Garde Gothic" pitchFamily="34" charset="0"/>
              </a:rPr>
              <a:t>a toy elephant.</a:t>
            </a:r>
            <a:endParaRPr lang="ru-RU" sz="36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1485900" cy="2133600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5018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260648"/>
            <a:ext cx="1895475" cy="2286000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810306"/>
            <a:ext cx="2304256" cy="1658558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888" y="2636912"/>
            <a:ext cx="1959099" cy="1616524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4797152"/>
            <a:ext cx="1828800" cy="1362075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14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91366" y="3717032"/>
            <a:ext cx="1902255" cy="1728192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23928" y="548680"/>
            <a:ext cx="1113152" cy="1334356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1115616" y="5517232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TV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92280" y="2564904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cooker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0800000" flipV="1">
            <a:off x="3635896" y="4221088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computer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23928" y="1916832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mirror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08304" y="5373216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>
                <a:solidFill>
                  <a:srgbClr val="C00000"/>
                </a:solidFill>
                <a:latin typeface="ITC Avant Garde Gothic" pitchFamily="34" charset="0"/>
              </a:rPr>
              <a:t>lampr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3568" y="2564904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fridge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67944" y="6237312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  <a:latin typeface="ITC Avant Garde Gothic" pitchFamily="34" charset="0"/>
              </a:rPr>
              <a:t>radio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8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9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0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6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7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8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1390</TotalTime>
  <Words>497</Words>
  <Application>Microsoft Office PowerPoint</Application>
  <PresentationFormat>Экран (4:3)</PresentationFormat>
  <Paragraphs>203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LET’S HAVE FUN REVISING SPOTLIGHT 3  ДАВАЙТЕ ВСПОМНИМ, ЧТО МЫ УЗНАЛИ В ПРОШЛОМ ГОДУ</vt:lpstr>
      <vt:lpstr>SCHOOL  DAYS!</vt:lpstr>
      <vt:lpstr>Презентация PowerPoint</vt:lpstr>
      <vt:lpstr>Составь слова из букв:</vt:lpstr>
      <vt:lpstr>ALL THE THINGS I LIKE</vt:lpstr>
      <vt:lpstr>Расскажи по образцу, что ты обычно ешь утром, днем и вечером, и какая твоя любимая еда:</vt:lpstr>
      <vt:lpstr>COME IN AND PLAY</vt:lpstr>
      <vt:lpstr>Презентация PowerPoint</vt:lpstr>
      <vt:lpstr>Презентация PowerPoint</vt:lpstr>
      <vt:lpstr>FURRY FRIENDS</vt:lpstr>
      <vt:lpstr>Cкажи, что умеют делать эти животные:</vt:lpstr>
      <vt:lpstr>Назови существительные  во множественном числе:</vt:lpstr>
      <vt:lpstr>A DAY OFF</vt:lpstr>
      <vt:lpstr>Презентация PowerPoint</vt:lpstr>
      <vt:lpstr>Презентация PowerPoint</vt:lpstr>
      <vt:lpstr>УСПЕХОВ В НОВОМ УЧЕБНОМ ГОДУ!  GOOD LUCK!</vt:lpstr>
    </vt:vector>
  </TitlesOfParts>
  <Company>Space Research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</dc:creator>
  <cp:lastModifiedBy>Максим</cp:lastModifiedBy>
  <cp:revision>154</cp:revision>
  <dcterms:created xsi:type="dcterms:W3CDTF">2013-08-31T07:37:14Z</dcterms:created>
  <dcterms:modified xsi:type="dcterms:W3CDTF">2020-08-25T14:58:46Z</dcterms:modified>
</cp:coreProperties>
</file>