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09" autoAdjust="0"/>
  </p:normalViewPr>
  <p:slideViewPr>
    <p:cSldViewPr>
      <p:cViewPr varScale="1">
        <p:scale>
          <a:sx n="64" d="100"/>
          <a:sy n="64" d="100"/>
        </p:scale>
        <p:origin x="-13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60008E4-1E4C-4F41-B684-D53B7F5895C2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95AD380-57DB-41DC-8A3B-6278B0364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008E4-1E4C-4F41-B684-D53B7F5895C2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AD380-57DB-41DC-8A3B-6278B0364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60008E4-1E4C-4F41-B684-D53B7F5895C2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95AD380-57DB-41DC-8A3B-6278B0364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008E4-1E4C-4F41-B684-D53B7F5895C2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AD380-57DB-41DC-8A3B-6278B0364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60008E4-1E4C-4F41-B684-D53B7F5895C2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295AD380-57DB-41DC-8A3B-6278B0364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008E4-1E4C-4F41-B684-D53B7F5895C2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AD380-57DB-41DC-8A3B-6278B0364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008E4-1E4C-4F41-B684-D53B7F5895C2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AD380-57DB-41DC-8A3B-6278B0364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008E4-1E4C-4F41-B684-D53B7F5895C2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AD380-57DB-41DC-8A3B-6278B0364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60008E4-1E4C-4F41-B684-D53B7F5895C2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AD380-57DB-41DC-8A3B-6278B0364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008E4-1E4C-4F41-B684-D53B7F5895C2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AD380-57DB-41DC-8A3B-6278B0364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008E4-1E4C-4F41-B684-D53B7F5895C2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95AD380-57DB-41DC-8A3B-6278B03641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60008E4-1E4C-4F41-B684-D53B7F5895C2}" type="datetimeFigureOut">
              <a:rPr lang="ru-RU" smtClean="0"/>
              <a:pPr/>
              <a:t>25.08.2020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95AD380-57DB-41DC-8A3B-6278B03641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Безударная гласная в корне слова</a:t>
            </a:r>
            <a:br>
              <a:rPr lang="ru-RU" dirty="0" smtClean="0"/>
            </a:br>
            <a:r>
              <a:rPr lang="ru-RU" sz="3600" dirty="0" smtClean="0"/>
              <a:t>201</a:t>
            </a:r>
            <a:r>
              <a:rPr lang="en-US" sz="3600" dirty="0" smtClean="0"/>
              <a:t>9-2020</a:t>
            </a:r>
            <a:r>
              <a:rPr lang="ru-RU" sz="3600" dirty="0" smtClean="0"/>
              <a:t> </a:t>
            </a:r>
            <a:r>
              <a:rPr lang="ru-RU" sz="3600" dirty="0" err="1" smtClean="0"/>
              <a:t>уч.г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3886200"/>
            <a:ext cx="2343144" cy="1752600"/>
          </a:xfrm>
          <a:solidFill>
            <a:srgbClr val="C00000"/>
          </a:solidFill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/>
              <a:t>Учитель-логопед </a:t>
            </a:r>
          </a:p>
          <a:p>
            <a:pPr algn="r"/>
            <a:r>
              <a:rPr lang="ru-RU" dirty="0" smtClean="0"/>
              <a:t>Аникина  Е.И.</a:t>
            </a:r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ГБОУ шк.№13</a:t>
            </a:r>
          </a:p>
          <a:p>
            <a:pPr algn="r"/>
            <a:r>
              <a:rPr lang="ru-RU" dirty="0" smtClean="0"/>
              <a:t>Приморского района</a:t>
            </a:r>
          </a:p>
          <a:p>
            <a:pPr algn="r"/>
            <a:r>
              <a:rPr lang="ru-RU" dirty="0" smtClean="0"/>
              <a:t>Санкт-Петербурга</a:t>
            </a:r>
            <a:endParaRPr lang="ru-RU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sz="4000" dirty="0" smtClean="0"/>
              <a:t>Произнесение рядов слов и предложений с изменением ударного слова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удар.гл. 0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6169" y="1609725"/>
            <a:ext cx="3521062" cy="4846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sz="3600" dirty="0" smtClean="0"/>
              <a:t>Различение на слух ударных и безударных слогов в словах и выделение ударных.</a:t>
            </a:r>
            <a:endParaRPr lang="ru-RU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удар.гл. 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6169" y="1609725"/>
            <a:ext cx="3521062" cy="4846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dirty="0" smtClean="0"/>
              <a:t>Различение в произношении (по картинкам) ударных и безударных слогов, выделение ударного слога и определение его места в слове.</a:t>
            </a:r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удар.гл. 0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6169" y="1609725"/>
            <a:ext cx="3521062" cy="4846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ru-RU" sz="4000" dirty="0" smtClean="0"/>
              <a:t>Упражнения с группами родственных (однокоренных) слов</a:t>
            </a:r>
            <a:endParaRPr lang="ru-RU" sz="4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удар.гл. 0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6169" y="1609725"/>
            <a:ext cx="3521062" cy="4846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Безударные гласные в корне слова, проверяемые ударением.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Безударные гласные в корне слова, непроверяемые ударением.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Данная система занятий сочетает в себе взаимодействие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3571876"/>
            <a:ext cx="5254542" cy="1069236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-Речевого</a:t>
            </a:r>
          </a:p>
          <a:p>
            <a:pPr algn="l"/>
            <a:r>
              <a:rPr lang="ru-RU" sz="3200" dirty="0" smtClean="0"/>
              <a:t>-</a:t>
            </a:r>
            <a:r>
              <a:rPr lang="ru-RU" sz="3200" dirty="0" err="1" smtClean="0"/>
              <a:t>речедвигательного</a:t>
            </a:r>
            <a:endParaRPr lang="ru-RU" sz="3200" dirty="0" smtClean="0"/>
          </a:p>
          <a:p>
            <a:pPr algn="l"/>
            <a:r>
              <a:rPr lang="ru-RU" sz="3200" dirty="0" smtClean="0"/>
              <a:t>-слухового</a:t>
            </a:r>
          </a:p>
          <a:p>
            <a:pPr algn="l"/>
            <a:r>
              <a:rPr lang="ru-RU" sz="3200" dirty="0" smtClean="0"/>
              <a:t>-зрительного</a:t>
            </a:r>
          </a:p>
          <a:p>
            <a:pPr algn="l"/>
            <a:r>
              <a:rPr lang="ru-RU" sz="3200" dirty="0" smtClean="0"/>
              <a:t>-двигательного     анализаторов</a:t>
            </a:r>
          </a:p>
          <a:p>
            <a:pPr algn="l"/>
            <a:endParaRPr lang="ru-RU" sz="32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sz="3200" dirty="0" smtClean="0"/>
              <a:t>Список литературы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500438"/>
            <a:ext cx="5114778" cy="1101248"/>
          </a:xfrm>
        </p:spPr>
        <p:txBody>
          <a:bodyPr>
            <a:noAutofit/>
          </a:bodyPr>
          <a:lstStyle/>
          <a:p>
            <a:pPr lvl="0" algn="l"/>
            <a:r>
              <a:rPr lang="ru-RU" sz="1400" dirty="0" smtClean="0"/>
              <a:t>Захарова О. Классические прописи, Правильно пишем и произносим ударные и безударные гласные - </a:t>
            </a:r>
            <a:r>
              <a:rPr lang="ru-RU" sz="1400" dirty="0" err="1" smtClean="0"/>
              <a:t>ЮниверсПресс</a:t>
            </a:r>
            <a:r>
              <a:rPr lang="ru-RU" sz="1400" dirty="0" smtClean="0"/>
              <a:t>, 2010.</a:t>
            </a:r>
          </a:p>
          <a:p>
            <a:pPr lvl="0" algn="l"/>
            <a:r>
              <a:rPr lang="ru-RU" sz="1400" dirty="0" smtClean="0"/>
              <a:t>Захарова О. Пропись – словарик, Пишем и запоминаем безударные гласные - </a:t>
            </a:r>
            <a:r>
              <a:rPr lang="ru-RU" sz="1400" dirty="0" err="1" smtClean="0"/>
              <a:t>ЮниверсПресс</a:t>
            </a:r>
            <a:r>
              <a:rPr lang="ru-RU" sz="1400" dirty="0" smtClean="0"/>
              <a:t>, 2010.</a:t>
            </a:r>
          </a:p>
          <a:p>
            <a:pPr lvl="0" algn="l"/>
            <a:r>
              <a:rPr lang="ru-RU" sz="1400" dirty="0" err="1" smtClean="0"/>
              <a:t>Коноваленко</a:t>
            </a:r>
            <a:r>
              <a:rPr lang="ru-RU" sz="1400" dirty="0" smtClean="0"/>
              <a:t> В.В., </a:t>
            </a:r>
            <a:r>
              <a:rPr lang="ru-RU" sz="1400" dirty="0" err="1" smtClean="0"/>
              <a:t>Коноваленко</a:t>
            </a:r>
            <a:r>
              <a:rPr lang="ru-RU" sz="1400" dirty="0" smtClean="0"/>
              <a:t> С.В. Безударные гласные в корне слова: рабочая тетрадь для детей 6-9 лет – М.: Издательство ГНОМ, 2012. </a:t>
            </a:r>
          </a:p>
          <a:p>
            <a:pPr lvl="0" algn="l"/>
            <a:r>
              <a:rPr lang="ru-RU" sz="1400" dirty="0" smtClean="0"/>
              <a:t>Полуянова О.Д. Безударные гласные в корне: тренажер по русскому языку – М.: Издательство </a:t>
            </a:r>
            <a:r>
              <a:rPr lang="ru-RU" sz="1400" dirty="0" err="1" smtClean="0"/>
              <a:t>Ювента</a:t>
            </a:r>
            <a:r>
              <a:rPr lang="ru-RU" sz="1400" dirty="0" smtClean="0"/>
              <a:t>.</a:t>
            </a:r>
          </a:p>
          <a:p>
            <a:pPr lvl="0" algn="l"/>
            <a:r>
              <a:rPr lang="ru-RU" sz="1400" dirty="0" smtClean="0"/>
              <a:t>Интернет ресурс</a:t>
            </a:r>
          </a:p>
          <a:p>
            <a:pPr algn="l"/>
            <a:endParaRPr lang="ru-RU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Способствует развитию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ru-RU" dirty="0" smtClean="0"/>
              <a:t>-</a:t>
            </a:r>
            <a:r>
              <a:rPr lang="ru-RU" sz="3800" dirty="0" smtClean="0"/>
              <a:t>Зрительного и слухового внимания и памяти</a:t>
            </a:r>
          </a:p>
          <a:p>
            <a:pPr algn="l"/>
            <a:r>
              <a:rPr lang="ru-RU" sz="3800" dirty="0" smtClean="0"/>
              <a:t>-Логического мышления</a:t>
            </a: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закрепляет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Различные способы словообразования</a:t>
            </a:r>
            <a:endParaRPr lang="ru-RU" sz="4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обогащают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Активный словарный запас – тем самым помогают ребенку овладеть русским языком, грамматикой русского языка, грамотным письмом.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 smtClean="0"/>
              <a:t>Часть </a:t>
            </a:r>
            <a:r>
              <a:rPr lang="en-US" dirty="0" smtClean="0"/>
              <a:t>I</a:t>
            </a:r>
            <a:r>
              <a:rPr lang="ru-RU" dirty="0" smtClean="0"/>
              <a:t>. </a:t>
            </a:r>
            <a:r>
              <a:rPr lang="ru-RU" sz="4000" dirty="0" smtClean="0"/>
              <a:t>Слоговой состав слов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Деление слов на слоги с помощью хлопков, шагов и по гласным звукам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езудар.гл. 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16169" y="1609725"/>
            <a:ext cx="3521062" cy="4846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dirty="0" smtClean="0"/>
              <a:t>Часть </a:t>
            </a:r>
            <a:r>
              <a:rPr lang="en-US" dirty="0" smtClean="0"/>
              <a:t>II</a:t>
            </a:r>
            <a:r>
              <a:rPr lang="ru-RU" dirty="0" smtClean="0"/>
              <a:t>. Ударение.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l"/>
            <a:r>
              <a:rPr lang="ru-RU" sz="9600" dirty="0" smtClean="0"/>
              <a:t>Произношение слоговых рядов с   изменением ударении и с последующим кодированием (графический диктант)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безудар.гл. 01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488589" y="2133600"/>
            <a:ext cx="3176221" cy="437197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71</TotalTime>
  <Words>258</Words>
  <Application>Microsoft Office PowerPoint</Application>
  <PresentationFormat>Экран (4:3)</PresentationFormat>
  <Paragraphs>37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 Безударная гласная в корне слова 2019-2020 уч.г.</vt:lpstr>
      <vt:lpstr>Данная система занятий сочетает в себе взаимодействие</vt:lpstr>
      <vt:lpstr>Способствует развитию</vt:lpstr>
      <vt:lpstr>закрепляет</vt:lpstr>
      <vt:lpstr>обогащают</vt:lpstr>
      <vt:lpstr>Часть I. Слоговой состав слов</vt:lpstr>
      <vt:lpstr>Слайд 7</vt:lpstr>
      <vt:lpstr>Часть II. Ударение.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Безударные гласные в корне слова, проверяемые ударением.</vt:lpstr>
      <vt:lpstr>Безударные гласные в корне слова, непроверяемые ударением.</vt:lpstr>
      <vt:lpstr>Список литературы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тема Безударная гласная в корне слова 2012-2014 уч.г.</dc:title>
  <dc:creator>Admin</dc:creator>
  <cp:lastModifiedBy>Admin</cp:lastModifiedBy>
  <cp:revision>9</cp:revision>
  <dcterms:created xsi:type="dcterms:W3CDTF">2013-06-12T06:49:58Z</dcterms:created>
  <dcterms:modified xsi:type="dcterms:W3CDTF">2020-08-25T09:40:00Z</dcterms:modified>
</cp:coreProperties>
</file>