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5" r:id="rId11"/>
    <p:sldId id="269" r:id="rId12"/>
    <p:sldId id="270" r:id="rId13"/>
    <p:sldId id="271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47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8DF1-A4F8-473B-B958-78BEC19E637D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1D432-620C-4020-97F9-6DE43987377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8DF1-A4F8-473B-B958-78BEC19E637D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1D432-620C-4020-97F9-6DE4398737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8DF1-A4F8-473B-B958-78BEC19E637D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1D432-620C-4020-97F9-6DE4398737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8DF1-A4F8-473B-B958-78BEC19E637D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1D432-620C-4020-97F9-6DE4398737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8DF1-A4F8-473B-B958-78BEC19E637D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1D432-620C-4020-97F9-6DE43987377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8DF1-A4F8-473B-B958-78BEC19E637D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1D432-620C-4020-97F9-6DE4398737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8DF1-A4F8-473B-B958-78BEC19E637D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1D432-620C-4020-97F9-6DE4398737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8DF1-A4F8-473B-B958-78BEC19E637D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1D432-620C-4020-97F9-6DE4398737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8DF1-A4F8-473B-B958-78BEC19E637D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1D432-620C-4020-97F9-6DE4398737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8DF1-A4F8-473B-B958-78BEC19E637D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1D432-620C-4020-97F9-6DE43987377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E8DF1-A4F8-473B-B958-78BEC19E637D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BE1D432-620C-4020-97F9-6DE43987377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C0E8DF1-A4F8-473B-B958-78BEC19E637D}" type="datetimeFigureOut">
              <a:rPr lang="ru-RU" smtClean="0"/>
              <a:t>08.02.2020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BE1D432-620C-4020-97F9-6DE43987377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04664"/>
            <a:ext cx="7851648" cy="374441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</a:rPr>
              <a:t>Организация взаимодействия с семьей по проблемам укрепления и сохранения здоровья детей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35676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Организованная образовательная деятельность по физической культуре с участием родителей.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IMG-289102265e1b39631464a3196661bf0a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2132856"/>
            <a:ext cx="3312368" cy="4389437"/>
          </a:xfrm>
        </p:spPr>
      </p:pic>
      <p:pic>
        <p:nvPicPr>
          <p:cNvPr id="5" name="Рисунок 4" descr="IMG-413e58de83a42937c5e0c663774b0957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2204864"/>
            <a:ext cx="3348372" cy="43924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80696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Утренняя гимнастика</a:t>
            </a:r>
            <a:endParaRPr lang="ru-RU" sz="48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IMG-97b2906faca56b62c342a4312c45d456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3" y="1844825"/>
            <a:ext cx="4320479" cy="3240359"/>
          </a:xfrm>
        </p:spPr>
      </p:pic>
      <p:pic>
        <p:nvPicPr>
          <p:cNvPr id="5" name="Рисунок 4" descr="IMG-9942d8e69cc11e24d6aaeb54c2b9ab90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429000"/>
            <a:ext cx="4283968" cy="321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Закаливание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IMG-c756573a8ecf506340c2aedd6a13be04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916832"/>
            <a:ext cx="3456384" cy="4608512"/>
          </a:xfrm>
        </p:spPr>
      </p:pic>
      <p:pic>
        <p:nvPicPr>
          <p:cNvPr id="5" name="Рисунок 4" descr="IMG-958aa4cb711ae2d86992de1f8d9b0473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1916832"/>
            <a:ext cx="3831890" cy="4608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Гигиенические процедуры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IMG-998df9ff5a84907046c96d1f830570ed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700808"/>
            <a:ext cx="3694013" cy="492535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60486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b="1" dirty="0" smtClean="0">
                <a:solidFill>
                  <a:srgbClr val="002060"/>
                </a:solidFill>
              </a:rPr>
              <a:t>Результативность деятельности по формированию у дошкольников здорового образа жизни, путем взаимодействия детского сада и семьи имеет положительную динамику:</a:t>
            </a:r>
          </a:p>
          <a:p>
            <a:r>
              <a:rPr lang="ru-RU" dirty="0" smtClean="0"/>
              <a:t>У родителей повысилась заинтересованность в укреплении здоровья своего ребенка;</a:t>
            </a:r>
          </a:p>
          <a:p>
            <a:r>
              <a:rPr lang="ru-RU" dirty="0" smtClean="0"/>
              <a:t>Повысилась компетентность родителей в вопросах физического развития и здоровья;</a:t>
            </a:r>
          </a:p>
          <a:p>
            <a:r>
              <a:rPr lang="ru-RU" dirty="0" smtClean="0"/>
              <a:t>Родители ответственно относятся к формированию здорового образа жизни ребенка;</a:t>
            </a:r>
          </a:p>
          <a:p>
            <a:r>
              <a:rPr lang="ru-RU" dirty="0" smtClean="0"/>
              <a:t>Принимают  участие в жизнедеятельности ДОУ;</a:t>
            </a:r>
          </a:p>
          <a:p>
            <a:r>
              <a:rPr lang="ru-RU" dirty="0" smtClean="0"/>
              <a:t>У детей повысились уровень знаний об основах ЗОЖ.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/>
          <a:lstStyle/>
          <a:p>
            <a:r>
              <a:rPr lang="ru-RU" dirty="0" smtClean="0"/>
              <a:t>Взаимодействие ДОУ  с семьей: это объединение общих целей, интересов и деятельности в плане развития гармоничного и здорового ребенка. </a:t>
            </a:r>
          </a:p>
          <a:p>
            <a:r>
              <a:rPr lang="ru-RU" dirty="0" smtClean="0"/>
              <a:t>Совместную работу с семьей </a:t>
            </a:r>
            <a:r>
              <a:rPr lang="ru-RU" dirty="0" err="1" smtClean="0"/>
              <a:t>строию</a:t>
            </a:r>
            <a:r>
              <a:rPr lang="ru-RU" dirty="0" smtClean="0"/>
              <a:t> на принципах современности, единства, последовательности и индивидуального подхода к каждому ребенку и к каждой семье. </a:t>
            </a:r>
          </a:p>
          <a:p>
            <a:r>
              <a:rPr lang="ru-RU" dirty="0" smtClean="0"/>
              <a:t>Цель моей совместной работы  с родителями – воспитать физически развитого, жизнерадостного ребенка, путем формирования у него осознанного отношения к своему здоровью и потребности к здоровому образу жизни.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В ходе взаимодействия с родителями воспитанников решаются следующие задачи:</a:t>
            </a:r>
          </a:p>
          <a:p>
            <a:pPr marL="514350" indent="-514350"/>
            <a:r>
              <a:rPr lang="ru-RU" sz="2400" dirty="0" smtClean="0">
                <a:solidFill>
                  <a:srgbClr val="002060"/>
                </a:solidFill>
              </a:rPr>
              <a:t>Создавать систему взаимодействия с семьей в процессе воспитания у детей интереса к занятиям физкультурой на основе открытости ДОУ.</a:t>
            </a:r>
          </a:p>
          <a:p>
            <a:pPr marL="514350" indent="-514350"/>
            <a:r>
              <a:rPr lang="ru-RU" sz="2400" dirty="0" smtClean="0">
                <a:solidFill>
                  <a:srgbClr val="002060"/>
                </a:solidFill>
              </a:rPr>
              <a:t>Максимально использовать имеющиеся ресурсы: образовательные и материально – технические.</a:t>
            </a:r>
          </a:p>
          <a:p>
            <a:pPr marL="514350" indent="-514350"/>
            <a:r>
              <a:rPr lang="ru-RU" sz="2400" dirty="0" smtClean="0">
                <a:solidFill>
                  <a:srgbClr val="002060"/>
                </a:solidFill>
              </a:rPr>
              <a:t>Формировать необходимые навыки в соответствии с индивидуальными способностями.</a:t>
            </a:r>
          </a:p>
          <a:p>
            <a:pPr marL="514350" indent="-514350"/>
            <a:r>
              <a:rPr lang="ru-RU" sz="2400" dirty="0" smtClean="0">
                <a:solidFill>
                  <a:srgbClr val="002060"/>
                </a:solidFill>
              </a:rPr>
              <a:t>Обеспечить психическое и физическое благополучие детей. </a:t>
            </a:r>
          </a:p>
          <a:p>
            <a:pPr marL="514350" indent="-514350"/>
            <a:r>
              <a:rPr lang="ru-RU" sz="2400" dirty="0" smtClean="0">
                <a:solidFill>
                  <a:srgbClr val="002060"/>
                </a:solidFill>
              </a:rPr>
              <a:t>Формировать у детей систему знаний о собственном теле, здоровом образе, культурно – гигиенических навыках.</a:t>
            </a:r>
          </a:p>
          <a:p>
            <a:pPr marL="514350" indent="-514350">
              <a:buNone/>
            </a:pPr>
            <a:endParaRPr lang="ru-RU" sz="24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002060"/>
                </a:solidFill>
              </a:rPr>
              <a:t>Решение этих задач возможно при условии заинтересованного и активного партнерства воспитателей и родителей. 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88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	</a:t>
            </a:r>
            <a:r>
              <a:rPr lang="ru-RU" sz="3600" dirty="0" smtClean="0">
                <a:solidFill>
                  <a:srgbClr val="002060"/>
                </a:solidFill>
              </a:rPr>
              <a:t>В своей группе я применяю в работе с родителями традиционные и нетрадиционные формы.</a:t>
            </a:r>
          </a:p>
          <a:p>
            <a:pPr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	Традиционные формы: </a:t>
            </a:r>
          </a:p>
          <a:p>
            <a:pPr marL="571500" indent="-571500"/>
            <a:r>
              <a:rPr lang="ru-RU" sz="3600" dirty="0" smtClean="0">
                <a:solidFill>
                  <a:srgbClr val="002060"/>
                </a:solidFill>
              </a:rPr>
              <a:t>индивидуальные беседы, </a:t>
            </a:r>
          </a:p>
          <a:p>
            <a:pPr marL="571500" indent="-571500"/>
            <a:r>
              <a:rPr lang="ru-RU" sz="3600" dirty="0" smtClean="0">
                <a:solidFill>
                  <a:srgbClr val="002060"/>
                </a:solidFill>
              </a:rPr>
              <a:t>родительские собрания,</a:t>
            </a:r>
          </a:p>
          <a:p>
            <a:pPr marL="571500" indent="-571500"/>
            <a:r>
              <a:rPr lang="ru-RU" sz="3600" dirty="0" smtClean="0">
                <a:solidFill>
                  <a:srgbClr val="002060"/>
                </a:solidFill>
              </a:rPr>
              <a:t>изготовление буклетов и брошюр;</a:t>
            </a:r>
          </a:p>
          <a:p>
            <a:pPr marL="571500" indent="-571500"/>
            <a:r>
              <a:rPr lang="ru-RU" sz="3600" dirty="0" smtClean="0">
                <a:solidFill>
                  <a:srgbClr val="002060"/>
                </a:solidFill>
              </a:rPr>
              <a:t>папки – передвижки.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614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Использую наглядный материал.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IMG-3e54cf9278c32a190809494ebba84051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2060848"/>
            <a:ext cx="6178376" cy="46337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Информационная поддержка буклетами и брошюрами.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8" name="Содержимое 7" descr="IMG-0c6fc4e9155e842ac92f965309cd33c3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2060848"/>
            <a:ext cx="7272808" cy="440880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-e323f987f379726a70ec506ca92c7f16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88640"/>
            <a:ext cx="5832648" cy="6192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2876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Участие родителей в оснащении и изготовлении нетрадиционных атрибутов для спортивного уголка.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IMG-81cfd6449f252eebc15d92adb4727f8b-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492896"/>
            <a:ext cx="5544616" cy="4158462"/>
          </a:xfrm>
        </p:spPr>
      </p:pic>
      <p:pic>
        <p:nvPicPr>
          <p:cNvPr id="5" name="Рисунок 4" descr="IMG-e9b5b1677629b6dcfd84bd54e742e69d-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2492896"/>
            <a:ext cx="3635896" cy="41764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96</TotalTime>
  <Words>209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Calibri</vt:lpstr>
      <vt:lpstr>Constantia</vt:lpstr>
      <vt:lpstr>Wingdings 2</vt:lpstr>
      <vt:lpstr>Поток</vt:lpstr>
      <vt:lpstr>Организация взаимодействия с семьей по проблемам укрепления и сохранения здоровья детей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Использую наглядный материал.</vt:lpstr>
      <vt:lpstr>Информационная поддержка буклетами и брошюрами.</vt:lpstr>
      <vt:lpstr>Презентация PowerPoint</vt:lpstr>
      <vt:lpstr>Участие родителей в оснащении и изготовлении нетрадиционных атрибутов для спортивного уголка.</vt:lpstr>
      <vt:lpstr>Организованная образовательная деятельность по физической культуре с участием родителей.</vt:lpstr>
      <vt:lpstr>Утренняя гимнастика</vt:lpstr>
      <vt:lpstr>Закаливание</vt:lpstr>
      <vt:lpstr>Гигиенические процедуры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взаимодействия с семьей по проблемам укрепления и сохранения здоровья детей</dc:title>
  <dc:creator>Зайцы</dc:creator>
  <cp:lastModifiedBy>RePack by Diakov</cp:lastModifiedBy>
  <cp:revision>14</cp:revision>
  <dcterms:created xsi:type="dcterms:W3CDTF">2019-12-02T06:36:45Z</dcterms:created>
  <dcterms:modified xsi:type="dcterms:W3CDTF">2020-02-08T13:25:21Z</dcterms:modified>
</cp:coreProperties>
</file>