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77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87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673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396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1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2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45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631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92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0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91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2A882-7864-4506-8573-6F2A69D3F2C0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7D93E-4D20-42D7-9E06-869454CA25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7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594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846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52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0715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2020-08-25T17:55:33Z</dcterms:created>
  <dcterms:modified xsi:type="dcterms:W3CDTF">2020-08-25T17:55:41Z</dcterms:modified>
</cp:coreProperties>
</file>