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7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8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2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7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7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00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9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876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0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2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99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1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33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3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3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3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0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2E34F-A8E0-4C72-B1AE-024A549E1FC3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81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8879" y="344774"/>
            <a:ext cx="9963461" cy="490178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Семинар-практикум </a:t>
            </a:r>
            <a:b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«Современные педагогические </a:t>
            </a:r>
            <a:r>
              <a:rPr lang="ru-RU" b="1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технологии»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7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16" y="284813"/>
            <a:ext cx="10597706" cy="128915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«В мире педагогических технологий» </a:t>
            </a:r>
            <a:endParaRPr lang="ru-RU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973" y="1573967"/>
            <a:ext cx="10162992" cy="4332158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Технология 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– это совокупность приемов, применяемых в каком-либо деле, мастерстве, искусстве (толковый словарь).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Педагогическая технология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 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есть организационно 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методический инструментарий педагогического процесса 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(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Б.Т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 Лихачёв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8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40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 Основные требования (критерии) педагогической технологии:</a:t>
            </a:r>
            <a:br>
              <a:rPr lang="ru-RU" sz="40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4000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Концептуальность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Системность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Управляемость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Эффективность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Воспроизводимость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5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314792"/>
            <a:ext cx="9905999" cy="6265889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опора на определенную научную концепцию, включающую философское, психологическое, дидактическое и социально-педагогическое обоснование достижения образовательных целей.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технология должна обладать всеми признаками системы: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логикой процесса,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взаимосвязью его частей,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целостностью.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Управляемость –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диагностического целеполагания, планирования, проектирования процесса обучения, поэтапной диагностики, варьирования средств и методов с целью коррекции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4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348342"/>
            <a:ext cx="9905999" cy="6052457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–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современные педагогические технологии, существующие в конкретных условиях, должны быть эффективными по результатам и оптимальными по затратам, гарантировать достижение определенного стандарта обучения.</a:t>
            </a:r>
          </a:p>
          <a:p>
            <a:pPr marL="0" indent="45720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Воспроизводимость –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применения (повторения, воспроизведения) образовательной технологии в образовательных учреждениях, т.е. технология как педагогический инструмент должна быть гарантированно эффективна в руках любого педагога, использующего ее, независимо от его опыта, стажа, возраста и личностных особенностей.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939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429833"/>
            <a:ext cx="10513558" cy="9199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Структура образовательной технологии</a:t>
            </a:r>
            <a:br>
              <a:rPr lang="ru-RU" sz="32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3200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233714"/>
            <a:ext cx="10191068" cy="4847771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образовательной технологии состоит из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 частей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научная база технологии, т.е. психолого-педагогические идеи, которые заложены в ее фундамент.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общие, конкретные цели и содержание учебного материала.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совокупность форм и методов учебной деятельности детей, методов и форм работы педагога, деятельности педагога по управлению процессом усвоения материала, диагностика обучающего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5243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17</TotalTime>
  <Words>24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Batang</vt:lpstr>
      <vt:lpstr>Times New Roman</vt:lpstr>
      <vt:lpstr>Trebuchet MS</vt:lpstr>
      <vt:lpstr>Tw Cen MT</vt:lpstr>
      <vt:lpstr>Контур</vt:lpstr>
      <vt:lpstr>Семинар-практикум   «Современные педагогические технологии» </vt:lpstr>
      <vt:lpstr>«В мире педагогических технологий» </vt:lpstr>
      <vt:lpstr>  Основные требования (критерии) педагогической технологии: </vt:lpstr>
      <vt:lpstr>Презентация PowerPoint</vt:lpstr>
      <vt:lpstr>Презентация PowerPoint</vt:lpstr>
      <vt:lpstr>Структура образовательной технологии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 «Современные педагогические технологии  в рамках реализации ФГОС ДО» </dc:title>
  <dc:creator>DS</dc:creator>
  <cp:lastModifiedBy>RePack by Diakov</cp:lastModifiedBy>
  <cp:revision>4</cp:revision>
  <dcterms:created xsi:type="dcterms:W3CDTF">2018-02-06T04:04:30Z</dcterms:created>
  <dcterms:modified xsi:type="dcterms:W3CDTF">2020-02-08T13:42:24Z</dcterms:modified>
</cp:coreProperties>
</file>