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1" r:id="rId5"/>
    <p:sldId id="265" r:id="rId6"/>
    <p:sldId id="264" r:id="rId7"/>
    <p:sldId id="269" r:id="rId8"/>
    <p:sldId id="268" r:id="rId9"/>
    <p:sldId id="267" r:id="rId10"/>
    <p:sldId id="266" r:id="rId11"/>
    <p:sldId id="273" r:id="rId12"/>
    <p:sldId id="285" r:id="rId13"/>
    <p:sldId id="272" r:id="rId14"/>
    <p:sldId id="271" r:id="rId15"/>
    <p:sldId id="276" r:id="rId16"/>
    <p:sldId id="275" r:id="rId17"/>
    <p:sldId id="284" r:id="rId18"/>
    <p:sldId id="278" r:id="rId19"/>
    <p:sldId id="280" r:id="rId20"/>
    <p:sldId id="279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EE8A"/>
    <a:srgbClr val="0000FF"/>
    <a:srgbClr val="6BE4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9394" autoAdjust="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6BF16-46A1-48AD-8E42-1D80F9948CE3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6D666-2349-4801-B4F9-1A767EECFD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952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5073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F6D666-2349-4801-B4F9-1A767EECFD2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ok.ru/mbugdtnao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://wiki-sibiriada.ru/%D0%A4%D0%B0%D0%B9%D0%BB:%D0%94%D0%B5%D1%82%D0%B8123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71876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Научно  - практическая конференция школьников «Эврика»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Секция ЛИТЕРАТУРНОЕ  КРАЕВЕДЕНИЕ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 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 создания Карасукского  драматического театра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«На окраине»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4221088"/>
            <a:ext cx="4032448" cy="2376264"/>
          </a:xfrm>
        </p:spPr>
        <p:txBody>
          <a:bodyPr>
            <a:normAutofit fontScale="47500" lnSpcReduction="20000"/>
          </a:bodyPr>
          <a:lstStyle/>
          <a:p>
            <a:r>
              <a:rPr lang="ru-RU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Выполнила: Степанова Дарья,</a:t>
            </a:r>
            <a:endParaRPr lang="ru-RU" sz="3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ученица 7-а класса МБОУ СОШ №2</a:t>
            </a:r>
            <a:endParaRPr lang="ru-RU" sz="3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</a:t>
            </a:r>
            <a:r>
              <a:rPr lang="ru-RU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Карасукского района</a:t>
            </a:r>
            <a:endParaRPr lang="ru-RU" sz="3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Научный руководитель: </a:t>
            </a:r>
            <a:r>
              <a:rPr lang="ru-RU" sz="3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Сосова</a:t>
            </a:r>
            <a:r>
              <a:rPr lang="ru-RU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Е.А.,</a:t>
            </a:r>
            <a:endParaRPr lang="ru-RU" sz="3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учитель русского языка и литературы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театр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87489">
            <a:off x="733892" y="4357883"/>
            <a:ext cx="2570923" cy="20511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743908" y="6620634"/>
            <a:ext cx="1656184" cy="23833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Карасук-2016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Актёрский состав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в труппе театра «На окраине»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десять артистов – все ученики А.П.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Кобца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/>
              <a:t>                                 </a:t>
            </a:r>
            <a:endParaRPr lang="ru-RU" sz="4000" dirty="0" smtClean="0"/>
          </a:p>
          <a:p>
            <a:pPr>
              <a:buNone/>
            </a:pPr>
            <a:endParaRPr lang="ru-RU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dg54.mycdn.me/image?t=3&amp;bid=588873881208&amp;id=588873881208&amp;plc=WEB&amp;tkn=*8leq-JdyEog_cPG9joHbDLFCzBk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785794"/>
            <a:ext cx="10668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g54.mycdn.me/image?t=3&amp;bid=588873881976&amp;id=588873881976&amp;plc=WEB&amp;tkn=*nWQkbnM_fb0tEQFNzw1ZbCU2My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4572008"/>
            <a:ext cx="9525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dg54.mycdn.me/image?t=3&amp;bid=816089630584&amp;id=816089630584&amp;plc=WEB&amp;tkn=*7lPvDe1rFL6Fqzis-UtKrfcr2JI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2643182"/>
            <a:ext cx="9906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dg54.mycdn.me/image?t=3&amp;bid=588873879160&amp;id=588873879160&amp;plc=WEB&amp;tkn=*FT4XiaxG51fyPw5uS5HBMPuHqM8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2643182"/>
            <a:ext cx="933450" cy="126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dg54.mycdn.me/image?t=3&amp;bid=588873879416&amp;id=588873879416&amp;plc=WEB&amp;tkn=*-3ZFNUaU2NVP3TGMhJhm8wIknFo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9124" y="2643182"/>
            <a:ext cx="100965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dg54.mycdn.me/image?t=3&amp;bid=588873879672&amp;id=588873879672&amp;plc=WEB&amp;tkn=*AWUZmjyGby6SgeEN0V0phW-jz_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57884" y="2714620"/>
            <a:ext cx="9810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dg54.mycdn.me/image?t=3&amp;bid=588873880184&amp;id=588873880184&amp;plc=WEB&amp;tkn=*Z8E_GGrJ94XG6d_0f9yxJy7rm8I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4643446"/>
            <a:ext cx="904875" cy="1189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dg54.mycdn.me/image?t=3&amp;bid=588873880696&amp;id=588873880696&amp;plc=WEB&amp;tkn=*9C7XuGS0X4sogvpXl7WnEsGvv_c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643306" y="4572008"/>
            <a:ext cx="9810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dg54.mycdn.me/image?t=3&amp;bid=588873880952&amp;id=588873880952&amp;plc=WEB&amp;tkn=*baAgmXixq4RBjW4S3ldbpBTbvzE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72066" y="4572008"/>
            <a:ext cx="92392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dg54.mycdn.me/image?t=3&amp;bid=816089629816&amp;id=816089629816&amp;plc=WEB&amp;tkn=*FDKonkcgRk2P2Oof2AVLuKZ8LlI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57950" y="5000636"/>
            <a:ext cx="962025" cy="1188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Репертуар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Особое внимание труппа уделяет отечественной и зарубежной классике. 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Поставлены спектакли по произведениям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А.С.Пушкина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«Моцарт и Сальери», «Сказка о попе и работнике его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Балде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»;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А.П.Чехова-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«Медведь», «Предложение, «Скрипка Ротшильда»;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Ф.М.Достоевского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«Мальчик у Христа на ёлке»;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А.П.Вампилова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«История с метранпажем»; </a:t>
            </a:r>
            <a:r>
              <a:rPr lang="ru-RU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Ж.П.Сартра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«За закрытыми дверями».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репертуаре театра 20 действующих спектаклей. 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Ежегодно проходит 100 показов различных спектаклей для детей и взрослых.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На спектаклях успевают побывать пять тысяч зрителей.</a:t>
            </a:r>
          </a:p>
          <a:p>
            <a:pPr>
              <a:buNone/>
            </a:pPr>
            <a:endParaRPr lang="ru-RU" dirty="0" smtClean="0">
              <a:solidFill>
                <a:srgbClr val="92D050"/>
              </a:solidFill>
            </a:endParaRPr>
          </a:p>
        </p:txBody>
      </p:sp>
      <p:pic>
        <p:nvPicPr>
          <p:cNvPr id="6" name="Рисунок 5" descr="http://gic3.mycdn.me/image?t=35&amp;bid=545118167160&amp;id=545118167160&amp;plc=WEB&amp;tkn=*haNM7Zlj1mrBkS1wheuBz9v7qf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32328">
            <a:off x="7131995" y="5490366"/>
            <a:ext cx="1871663" cy="1398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ic3.mycdn.me/image?t=35&amp;bid=547619008376&amp;id=547619008376&amp;plc=WEB&amp;tkn=*a5R8FdxF2zG8yBCKAAoReYm2nh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5500702"/>
            <a:ext cx="2176461" cy="1357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3-tub-ru.yandex.net/i?id=f4a406cdfdadf2073dac5d1266c419aa&amp;n=33&amp;h=215&amp;w=28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5500702"/>
            <a:ext cx="2071702" cy="1357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Содержимое 4" descr="http://gic3.mycdn.me/image?t=35&amp;bid=770759992440&amp;id=770759992440&amp;plc=WEB&amp;tkn=*eqemrG-FPfJEVvaX9_jYRiDemOM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898104">
            <a:off x="115368" y="5490678"/>
            <a:ext cx="2154302" cy="1358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Гастрольная деятельность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 ведёт активную гастрольную деятельность в сёлах и районных центрах Новосибирской области,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выезжает в города  Алтайского края.</a:t>
            </a:r>
          </a:p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афиша 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3929066"/>
            <a:ext cx="4357718" cy="26431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Активная жизненная позиция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Коллектив артистов под руководством 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А.П.Кобца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регулярно устраивает благотворительные спектакли ; 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является постоянным участником различных районных и городских мероприятий;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сотрудничает с детскими  учреждениями Новосибирской области.</a:t>
            </a:r>
          </a:p>
        </p:txBody>
      </p:sp>
      <p:pic>
        <p:nvPicPr>
          <p:cNvPr id="5" name="Рисунок 4" descr="http://dg54.mycdn.me/image?t=3&amp;bid=802639702392&amp;id=802639702392&amp;plc=WEB&amp;tkn=*y7Pj4JhlV8ZpVZxFtI_SnPMBtY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1" y="4786322"/>
            <a:ext cx="3643338" cy="2071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«На окраине»-для детей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ребят театр –  не только праздник и развлечение, но и  пример дружбы, доброты, правдивости, трудолюбия.</a:t>
            </a:r>
            <a:endParaRPr lang="ru-RU" sz="2400" b="1" dirty="0" smtClean="0"/>
          </a:p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репертуаре   – 23 детских спектакля: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«Приключения поросёнка в лесу», «Оранжевый ёжик», «Как кощей на Василисе женился», «Котофей  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Иваныч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»,  «Тайна злой колдуньи», «Лесные приключения», «Мальчик у Христа на ёлке».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" name="Рисунок 4" descr="http://dg54.mycdn.me/image?t=3&amp;bid=772034352504&amp;id=772034352504&amp;plc=WEB&amp;tkn=*deVrtJ3T-R4gCeSqYjE2ThvfrFY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55386">
            <a:off x="133263" y="4784767"/>
            <a:ext cx="2499907" cy="188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g54.mycdn.me/image?t=3&amp;bid=588874496376&amp;id=588874496376&amp;plc=WEB&amp;tkn=*js34EKR0CSVPYNBJI5X57tR1Q7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92609">
            <a:off x="6571196" y="4775828"/>
            <a:ext cx="2428892" cy="1887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gic3.mycdn.me/image?t=35&amp;bid=770322211704&amp;id=770322211704&amp;plc=WEB&amp;tkn=*S1oNJAC6qBlifuBZctvvlsIg7mc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714884"/>
            <a:ext cx="3038478" cy="195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144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Общественное признание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686800" cy="564357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2003г. - класс драматического актёра Детской школы искусств - обладатель  Гран-при областного фестиваля «За лучшую режиссёрскую работу».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2007г.-   Диплом I степени Всероссийского фестиваля «Волшебство театра» в номинации «Лучший детский спектакль».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2008 г. -  лауреат  областного фестиваля «Золотая Кобра».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2009 г.- лауреат в нескольких номинациях межрегионального театрального фестиваля.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2015 г. - спектакль «Скрипка Ротшильда» (режиссёр </a:t>
            </a:r>
            <a:r>
              <a:rPr lang="ru-RU" sz="2000" b="1" dirty="0" err="1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А.Кобец</a:t>
            </a:r>
            <a:r>
              <a:rPr lang="ru-RU" sz="2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(мл.) – лауреат второй премии на фестивале-конкурсе «Один, два, три…»</a:t>
            </a:r>
          </a:p>
        </p:txBody>
      </p:sp>
      <p:pic>
        <p:nvPicPr>
          <p:cNvPr id="5" name="Рисунок 4" descr="E:\DCIM\101DSCIM\PICT299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17977">
            <a:off x="5839699" y="4706550"/>
            <a:ext cx="2063127" cy="2011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ic3.mycdn.me/image?t=35&amp;bid=591767902072&amp;id=591767902072&amp;plc=WEB&amp;tkn=*Tc9UKrK9r6EhdZx4GqGydcAUx9o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71997">
            <a:off x="1279600" y="4715564"/>
            <a:ext cx="3266274" cy="194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786842" cy="664371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Занесён в Международную Президентскую энциклопедию                  «Лучшие люди». 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Награжден знаком президента РФ «За заслуги в области культуры и искусства».</a:t>
            </a:r>
          </a:p>
          <a:p>
            <a:pPr>
              <a:buFont typeface="Wingdings" pitchFamily="2" charset="2"/>
              <a:buChar char="§"/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Почётный  работник культуры  НСО.</a:t>
            </a:r>
          </a:p>
          <a:p>
            <a:pPr>
              <a:buNone/>
            </a:pPr>
            <a:endParaRPr lang="ru-RU" dirty="0" smtClean="0">
              <a:solidFill>
                <a:srgbClr val="92D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500174"/>
            <a:ext cx="4500594" cy="278608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Моноспектакли-режиссёрская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находка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«Скрипка Ротшильда» (А.П.Чехов);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«Жить хорошо» (В.Шукшин),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«Зависть  пути» (по маленькой трагедии   «Моцарт и Сальери» А.Пушкина);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«Мой Есенин» (по лирике).  </a:t>
            </a:r>
          </a:p>
          <a:p>
            <a:pPr>
              <a:buNone/>
            </a:pP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gic3.mycdn.me/image?t=39&amp;bid=815486717048&amp;id=815486717048&amp;plc=WEB&amp;tkn=*i7D5-BHmxih6TlMuucOq651eq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914900"/>
            <a:ext cx="254638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ic3.mycdn.me/image?t=39&amp;bid=815486716792&amp;id=815486716792&amp;plc=WEB&amp;tkn=*CkuQd3P12kTn4FqIbbnPnH7mnBY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4286256"/>
            <a:ext cx="2717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gic3.mycdn.me/image?t=35&amp;bid=591767902072&amp;id=591767902072&amp;plc=WEB&amp;tkn=*Tc9UKrK9r6EhdZx4GqGydcAUx9o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857760"/>
            <a:ext cx="2500330" cy="200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Из книги отзывов…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92933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 спектакле впечатляет целостность художественного замысла и мастерство исполнения. Актер сумел соединить авторскую точку зрения в тексте Чехова, сознание персонажа и актерский взгляд на историю  воедино».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Театральный журнал   «Страстной бульвар, 10».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 В театре чувствуешь себя совершенно по-иному, как-то особенно. Выхожу из театра с чувством очищения».  </a:t>
            </a:r>
          </a:p>
          <a:p>
            <a:pPr>
              <a:buNone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Галина, г. Карасук.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«Сегодня мы посмотрели спектакль «Эй, кто-нибудь?» На протяжении всего спектакля мы испытали различные чувства: радость, горечь и сострадание. Зрители увидели и осознали важность таких понятий как честь, преданность, человечность, искренность и любовь».                    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НадеждаВ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., Карасук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dg54.mycdn.me/image?t=3&amp;bid=802639674232&amp;id=802639674232&amp;plc=WEB&amp;tkn=*fuI-TcgD4SVfEnNsCcue12AxZs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5286388"/>
            <a:ext cx="3149827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E:\DCIM\101DSCIM\PICT307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93602">
            <a:off x="7213109" y="34310"/>
            <a:ext cx="2071702" cy="1046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Гордость Карасука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57214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городах России с населением до 50 тысяч человек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12 профессиональных театров, наш - в их числе.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Новосибирской области такой театр  один -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это театр «На окраине».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 имеет огромную социальную и культурную значимость.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10 лет сыграно 42 спектакля.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Каждое выступление – аншлаг!</a:t>
            </a:r>
          </a:p>
          <a:p>
            <a:pPr algn="ctr">
              <a:buNone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algn="ctr">
              <a:buNone/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июне 2015 года театр отметил 10-летний юбилей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novosibirsk.bezformata.ru/content/image137662768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70662" cy="13662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Ни с чем не сравнимое искусство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 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Вильям Шекспир  утверждал, 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что «весь мир- театр, в нём все актёры, у всех свои есть выходы, уходы, и каждый не одну играет роль…»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Действительно, театр - это ни с чем не сравнимое искусство. Его особенность заключается в изображении событий, которые происходят перед зрителем, и он становится их свидетелем.</a:t>
            </a:r>
          </a:p>
          <a:p>
            <a:pPr>
              <a:buNone/>
            </a:pP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Проходят годы, столетия, а театр остается самым    любимым и востребованным видом искусства.</a:t>
            </a:r>
          </a:p>
          <a:p>
            <a:pPr marL="0" indent="0">
              <a:buNone/>
            </a:pPr>
            <a:r>
              <a:rPr lang="ru-RU" dirty="0" smtClean="0"/>
              <a:t>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 самодеятельного коллектива до профессионального театра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5286388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§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10 лет творческой  деятельности  драматический театр </a:t>
            </a:r>
          </a:p>
          <a:p>
            <a:pPr lvl="0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«На окраине» под руководством главного режиссера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А.П.Кобца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добился общественного признания, пройдя путь от самодеятельного драматического коллектива  до профессионального театра.</a:t>
            </a:r>
          </a:p>
          <a:p>
            <a:pPr lvl="0"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Театром «На окраине» выпущено  42 спектакля, 23 из них для    юных зрителей.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Театральная труппа является  лауреатами и дипломантами областных,  межрегиональных и Всероссийских фестивалей.</a:t>
            </a:r>
          </a:p>
          <a:p>
            <a:pPr>
              <a:buFont typeface="Wingdings" pitchFamily="2" charset="2"/>
              <a:buChar char="§"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А.П.Кобец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главный режиссер театра,  занесен в Международную     Президентскую энциклопедию «Лучшие люди». Награжден знаком президента РФ «За заслуги в области культуры и искусства». Является почётным работником культуры  НСО.</a:t>
            </a:r>
          </a:p>
          <a:p>
            <a:pPr>
              <a:buNone/>
            </a:pPr>
            <a:endParaRPr lang="ru-RU" dirty="0" smtClean="0">
              <a:solidFill>
                <a:srgbClr val="92D050"/>
              </a:solidFill>
            </a:endParaRPr>
          </a:p>
        </p:txBody>
      </p:sp>
      <p:pic>
        <p:nvPicPr>
          <p:cNvPr id="5" name="Рисунок 4" descr="http://xn----8sba7agciqwlw.xn--p1ai/uploads/0680726efa44e3a01d1b1be4c467f81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930441">
            <a:off x="133919" y="5480728"/>
            <a:ext cx="1928826" cy="1400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bezformata.ru/content/Images/000/013/739/image13739680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70974">
            <a:off x="6858016" y="5500678"/>
            <a:ext cx="2000264" cy="1357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C:\Documents and Settings\Елена\Рабочий стол\театр\DSC_03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5500702"/>
            <a:ext cx="2071702" cy="1357298"/>
          </a:xfrm>
          <a:prstGeom prst="rect">
            <a:avLst/>
          </a:prstGeom>
          <a:noFill/>
        </p:spPr>
      </p:pic>
      <p:pic>
        <p:nvPicPr>
          <p:cNvPr id="11" name="Рисунок 10" descr="http://www.nsonews.ru/sites/default/files/styles/img_650x406/public/field/image/2_26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546" y="5429264"/>
            <a:ext cx="2428892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35782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Газета «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Юго-Запад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Сибири»,2008г.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2. Газета «</a:t>
            </a:r>
            <a:r>
              <a:rPr lang="ru-RU" sz="24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Юго-Запад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Сибири»,2009г.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3.Газета «Наша жизнь» , 5 января 2011г. №1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4. Газета «Наша жизнь», 23 марта 2011г. №12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5.Газета «Наша жизнь», 17 июня 2015г. №24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6. Интернет, персональный сайт театра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«На окраине»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naokraine.narod.ru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Интернет, статья с сайта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rusprofile.ru </a:t>
            </a:r>
            <a:endParaRPr lang="ru-RU" sz="2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8. Интернет, сайт </a:t>
            </a:r>
            <a:r>
              <a:rPr lang="en-US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yandex.ru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images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 исследования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  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фактологический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материал, имеющий отношение к созданию и развитию драматического театра</a:t>
            </a:r>
          </a:p>
          <a:p>
            <a:pPr>
              <a:buNone/>
            </a:pP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«На окраине».</a:t>
            </a:r>
          </a:p>
          <a:p>
            <a:pPr>
              <a:buNone/>
            </a:pP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E:\DCIM\101DSCIM\PICT308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41410">
            <a:off x="1184135" y="4760115"/>
            <a:ext cx="17049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DCIM\101DSCIM\PICT308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5357826"/>
            <a:ext cx="1495425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E:\DCIM\101DSCIM\PICT308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23914">
            <a:off x="6429388" y="3643314"/>
            <a:ext cx="1571636" cy="1252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DCIM\101DSCIM\PICT308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572008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643578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Встретиться с режиссёром театра 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«На окраине» </a:t>
            </a:r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А.П.Кобцем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Собрать полную информацию об истории театра.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Определить роль театра в общественной жизни города.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Исследовательский материал представить в виде слайд - программы и реферата.</a:t>
            </a:r>
          </a:p>
          <a:p>
            <a:pPr lvl="0">
              <a:buFont typeface="Wingdings" pitchFamily="2" charset="2"/>
              <a:buChar char="ü"/>
            </a:pPr>
            <a:endParaRPr lang="ru-RU" dirty="0" smtClean="0">
              <a:solidFill>
                <a:srgbClr val="92D050"/>
              </a:solidFill>
            </a:endParaRPr>
          </a:p>
        </p:txBody>
      </p:sp>
      <p:pic>
        <p:nvPicPr>
          <p:cNvPr id="5" name="Рисунок 4" descr="МУНИЦИПАЛЬНОЕ УЧРЕЖДЕНИЕ ГОРОДСКОЙ ДРАМАТИЧЕСКИЙ ТЕАТР «НА ОКРАИНЕ» ГОРОДА КАРАСУК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79741">
            <a:off x="7358082" y="428605"/>
            <a:ext cx="1471457" cy="1643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Артист сибирской глубинки</a:t>
            </a:r>
            <a:endParaRPr lang="ru-RU" sz="40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9144000" cy="54292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«Артист сибирской глубинки», «доморощенный артист» - так называют  Александра Петровича земляки.</a:t>
            </a:r>
          </a:p>
          <a:p>
            <a:pPr algn="ctr">
              <a:buNone/>
            </a:pPr>
            <a:r>
              <a:rPr lang="ru-RU" sz="1800" b="1" dirty="0" smtClean="0"/>
              <a:t>            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1965 году пошёл в 1 класс восьмилетней  школы №3 г. Карасука.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Рос Саша обыкновенным сибирским мальчишкой.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В детстве организовывал на лестничной площадке  подъезда театральные спектакли.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В 1965 году окончил среднюю школу №2. Служил в армии. Окончил Алтайский государственный институт культуры по специальности «Любительский театр».  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Служил в  Карасукском народном театре.  Первая  роль- 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роль   боксёра в пьесе «Энергичные люди</a:t>
            </a:r>
            <a:r>
              <a:rPr lang="ru-RU" sz="18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endParaRPr lang="ru-RU" sz="1800" b="1" dirty="0" smtClean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Файл:Детство А.П. Кобца 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95369" flipH="1">
            <a:off x="739015" y="5039645"/>
            <a:ext cx="1594317" cy="1730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iki-sibiriada.ru/images/1/14/%D0%9A%D0%BE%D0%B1%D0%B5%D1%86_%D0%90.%D0%9F._%D0%A1%D0%B5%D1%80%D0%B6%D0%B0%D0%BD%D1%82_1979_%D0%B3%D0%BE%D0%B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16600">
            <a:off x="7050236" y="4992625"/>
            <a:ext cx="1642578" cy="185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Файл:Спектакль &quot;Революционный этюд&quot;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857760"/>
            <a:ext cx="285752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Большая история маленького театра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4292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1995 г.-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 самодеятельный драматический коллектив «Театральная мастерская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1997г.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присвоено звание «Народный самодеятельный коллектив» («Народный театр - студия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КАиК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»).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1999 г.- 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открыт класс драматического актёра Детской школы искусств.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1999г.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–В.А. </a:t>
            </a:r>
            <a:r>
              <a:rPr lang="ru-RU" sz="2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Гергерт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разрешил использовать здание  совхозного клуба.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Глава района  А.П.Гофман выделил средства для ремонта кровли здания и покупки кресел.  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2005г.-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решение Совета депутатов г. Карасука о присвоении народному театру -студии  статуса МУ «Городской драматический театр «На окраине».</a:t>
            </a:r>
          </a:p>
          <a:p>
            <a:pPr>
              <a:buFont typeface="Wingdings" pitchFamily="2" charset="2"/>
              <a:buChar char="q"/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groupava2.mycdn.me/image?t=32&amp;bid=588875293560&amp;id=588875293560&amp;plc=WEB&amp;tkn=*V5C40Sk4Vb5c7rrb-LP9AmPgbyU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85728"/>
            <a:ext cx="107157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Почему «На окраине»?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Приграничный район государства.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Окраина города.</a:t>
            </a:r>
          </a:p>
          <a:p>
            <a:pPr>
              <a:buFont typeface="Wingdings" pitchFamily="2" charset="2"/>
              <a:buChar char="q"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Documents and Settings\Елена\Рабочий стол\театр\DSC_03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84940">
            <a:off x="428596" y="3357562"/>
            <a:ext cx="2965845" cy="2071702"/>
          </a:xfrm>
          <a:prstGeom prst="rect">
            <a:avLst/>
          </a:prstGeom>
          <a:noFill/>
        </p:spPr>
      </p:pic>
      <p:pic>
        <p:nvPicPr>
          <p:cNvPr id="7" name="Picture 3" descr="C:\Documents and Settings\Елена\Рабочий стол\театр\DSC_03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1714">
            <a:off x="4867751" y="3357792"/>
            <a:ext cx="2857519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Абсурд и утопия?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428736"/>
            <a:ext cx="8186766" cy="542926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Театр «На окраине» -  первый профессиональный театр в провинциальном  городке.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Для города с населением 28 тысяч человек-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это уникальное явление!</a:t>
            </a:r>
          </a:p>
          <a:p>
            <a:pPr>
              <a:buNone/>
            </a:pP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Искусство, отражающее жизнь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одном из своих интервью Александр Петрович, основатель театра, сказал: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«Работа в театре -  счастье…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Здесь люди плачут и смеются, любят и ненавидят.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А что может быть для актера  прекрасней?»</a:t>
            </a:r>
          </a:p>
        </p:txBody>
      </p:sp>
      <p:pic>
        <p:nvPicPr>
          <p:cNvPr id="5" name="Рисунок 4" descr="http://wiki-sibiriada.ru/images/thumb/e/eb/%D0%94%D0%B5%D1%82%D0%B8123.jpg/180px-%D0%94%D0%B5%D1%82%D0%B8123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4786322"/>
            <a:ext cx="257176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dg54.mycdn.me/image?t=3&amp;bid=802639674232&amp;id=802639674232&amp;plc=WEB&amp;tkn=*fuI-TcgD4SVfEnNsCcue12AxZss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4786322"/>
            <a:ext cx="257176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</TotalTime>
  <Words>1168</Words>
  <Application>Microsoft Office PowerPoint</Application>
  <PresentationFormat>Экран (4:3)</PresentationFormat>
  <Paragraphs>155</Paragraphs>
  <Slides>21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Научно  - практическая конференция школьников «Эврика»                       Секция ЛИТЕРАТУРНОЕ  КРАЕВЕДЕНИЕ  Исследовательская работа  История  создания Карасукского  драматического театра  «На окраине»</vt:lpstr>
      <vt:lpstr>Ни с чем не сравнимое искусство</vt:lpstr>
      <vt:lpstr>Цель исследования </vt:lpstr>
      <vt:lpstr>Задачи</vt:lpstr>
      <vt:lpstr> Артист сибирской глубинки</vt:lpstr>
      <vt:lpstr>  Большая история маленького театра</vt:lpstr>
      <vt:lpstr>Почему «На окраине»?</vt:lpstr>
      <vt:lpstr>Абсурд и утопия?</vt:lpstr>
      <vt:lpstr>Искусство, отражающее жизнь</vt:lpstr>
      <vt:lpstr>Актёрский состав</vt:lpstr>
      <vt:lpstr>Репертуар</vt:lpstr>
      <vt:lpstr>Гастрольная деятельность</vt:lpstr>
      <vt:lpstr>Активная жизненная позиция</vt:lpstr>
      <vt:lpstr>«На окраине»-для детей</vt:lpstr>
      <vt:lpstr>Общественное признание </vt:lpstr>
      <vt:lpstr>Слайд 16</vt:lpstr>
      <vt:lpstr>Моноспектакли-режиссёрская находка</vt:lpstr>
      <vt:lpstr> Из книги отзывов… </vt:lpstr>
      <vt:lpstr>Гордость Карасука</vt:lpstr>
      <vt:lpstr>От самодеятельного коллектива до профессионального театра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Dasha</dc:creator>
  <cp:lastModifiedBy>Елена</cp:lastModifiedBy>
  <cp:revision>86</cp:revision>
  <dcterms:created xsi:type="dcterms:W3CDTF">2016-02-17T13:04:14Z</dcterms:created>
  <dcterms:modified xsi:type="dcterms:W3CDTF">2016-04-14T18:09:57Z</dcterms:modified>
</cp:coreProperties>
</file>