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340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39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6439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235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65369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95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88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14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62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78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58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22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52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06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7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60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79CDA-B969-4A8E-ABBC-58F527A6EC4F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F4155FB-6D19-4F3E-8770-470C7AEAE6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4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Тренажёр по русскому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6" y="4050833"/>
            <a:ext cx="8146599" cy="217008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Орфограмма</a:t>
            </a:r>
          </a:p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-ЖИ-</a:t>
            </a:r>
            <a:r>
              <a:rPr lang="ru-RU" sz="2400" b="1" i="1" dirty="0">
                <a:solidFill>
                  <a:srgbClr val="00B050"/>
                </a:solidFill>
              </a:rPr>
              <a:t> </a:t>
            </a:r>
            <a:endParaRPr lang="ru-RU" sz="2400" b="1" i="1" dirty="0" smtClean="0">
              <a:solidFill>
                <a:srgbClr val="00B05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-ШИ-</a:t>
            </a:r>
          </a:p>
          <a:p>
            <a:endParaRPr lang="ru-RU" dirty="0"/>
          </a:p>
          <a:p>
            <a:r>
              <a:rPr lang="ru-RU" dirty="0" err="1" smtClean="0"/>
              <a:t>Учитель:Голова</a:t>
            </a:r>
            <a:r>
              <a:rPr lang="ru-RU" dirty="0" smtClean="0"/>
              <a:t> </a:t>
            </a:r>
            <a:r>
              <a:rPr lang="ru-RU" smtClean="0"/>
              <a:t>Евгения Михайловна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86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1.Спиши, вставь пропущенную букву: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3643859" cy="4065509"/>
          </a:xfrm>
        </p:spPr>
        <p:txBody>
          <a:bodyPr>
            <a:normAutofit/>
          </a:bodyPr>
          <a:lstStyle/>
          <a:p>
            <a:r>
              <a:rPr lang="ru-RU" dirty="0" err="1" smtClean="0"/>
              <a:t>Ж_раф</a:t>
            </a:r>
            <a:endParaRPr lang="ru-RU" dirty="0" smtClean="0"/>
          </a:p>
          <a:p>
            <a:r>
              <a:rPr lang="ru-RU" dirty="0" err="1" smtClean="0"/>
              <a:t>Маш_на</a:t>
            </a:r>
            <a:endParaRPr lang="ru-RU" dirty="0" smtClean="0"/>
          </a:p>
          <a:p>
            <a:r>
              <a:rPr lang="ru-RU" dirty="0" err="1" smtClean="0"/>
              <a:t>Ш_рина</a:t>
            </a:r>
            <a:endParaRPr lang="ru-RU" dirty="0" smtClean="0"/>
          </a:p>
          <a:p>
            <a:r>
              <a:rPr lang="ru-RU" dirty="0" smtClean="0"/>
              <a:t>Малыш_</a:t>
            </a:r>
          </a:p>
          <a:p>
            <a:r>
              <a:rPr lang="ru-RU" dirty="0" err="1" smtClean="0"/>
              <a:t>Ж_р</a:t>
            </a:r>
            <a:endParaRPr lang="ru-RU" dirty="0" smtClean="0"/>
          </a:p>
          <a:p>
            <a:r>
              <a:rPr lang="ru-RU" dirty="0" smtClean="0"/>
              <a:t>Камыш_</a:t>
            </a:r>
          </a:p>
          <a:p>
            <a:r>
              <a:rPr lang="ru-RU" dirty="0" err="1" smtClean="0"/>
              <a:t>Мыш</a:t>
            </a:r>
            <a:r>
              <a:rPr lang="ru-RU" dirty="0" smtClean="0"/>
              <a:t>_</a:t>
            </a:r>
          </a:p>
          <a:p>
            <a:r>
              <a:rPr lang="ru-RU" dirty="0" smtClean="0"/>
              <a:t>Морж_</a:t>
            </a:r>
          </a:p>
          <a:p>
            <a:pPr marL="0" indent="0">
              <a:buNone/>
            </a:pPr>
            <a:r>
              <a:rPr lang="ru-RU" dirty="0" smtClean="0"/>
              <a:t>А теперь проверь себя!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66743"/>
              </p:ext>
            </p:extLst>
          </p:nvPr>
        </p:nvGraphicFramePr>
        <p:xfrm>
          <a:off x="5816183" y="1933868"/>
          <a:ext cx="2173575" cy="4123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3575"/>
              </a:tblGrid>
              <a:tr h="4123173">
                <a:tc>
                  <a:txBody>
                    <a:bodyPr/>
                    <a:lstStyle/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раф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Маш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на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рина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Малыш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Камыш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Мыш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</a:p>
                    <a:p>
                      <a:r>
                        <a:rPr lang="ru-RU" sz="2800" b="0" i="0" dirty="0" smtClean="0">
                          <a:solidFill>
                            <a:schemeClr val="tx1"/>
                          </a:solidFill>
                        </a:rPr>
                        <a:t>Морж</a:t>
                      </a:r>
                      <a:r>
                        <a:rPr lang="ru-RU" sz="2800" b="0" i="0" dirty="0" smtClean="0">
                          <a:solidFill>
                            <a:schemeClr val="accent5"/>
                          </a:solidFill>
                        </a:rPr>
                        <a:t>и</a:t>
                      </a:r>
                      <a:endParaRPr lang="ru-RU" sz="2800" b="0" i="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77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2.Давай повторим правило!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-</a:t>
            </a:r>
            <a:r>
              <a:rPr lang="ru-RU" sz="4400" dirty="0" smtClean="0"/>
              <a:t>ЖИ-, -ШИ- ПИШИ С БУКВОЙ И!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409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3.Найди в тексте слова с этой орфограммой и выпиши их: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Мы </a:t>
            </a:r>
            <a:r>
              <a:rPr lang="ru-RU" sz="3600" dirty="0"/>
              <a:t>живём в прекрасной стране! </a:t>
            </a:r>
          </a:p>
          <a:p>
            <a:pPr marL="0" indent="0" algn="ctr">
              <a:buNone/>
            </a:pPr>
            <a:r>
              <a:rPr lang="ru-RU" sz="3600" dirty="0"/>
              <a:t>Широки наши поля. </a:t>
            </a:r>
          </a:p>
          <a:p>
            <a:pPr marL="0" indent="0" algn="ctr">
              <a:buNone/>
            </a:pPr>
            <a:r>
              <a:rPr lang="ru-RU" sz="3600" dirty="0"/>
              <a:t>Величавы наши леса.</a:t>
            </a:r>
          </a:p>
          <a:p>
            <a:pPr marL="0" indent="0">
              <a:buNone/>
            </a:pPr>
            <a:r>
              <a:rPr lang="ru-RU" sz="2800" u="sng" dirty="0"/>
              <a:t>Проверь себя!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вем, ш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роки, наш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наш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44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4. Придумай и запиши 5 слов с этой орфограммой: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5. Измени слова так, чтобы они обозначали много предметов. Напиши.</a:t>
            </a:r>
          </a:p>
          <a:p>
            <a:pPr marL="0" indent="0">
              <a:buNone/>
            </a:pPr>
            <a:r>
              <a:rPr lang="ru-RU" sz="2400" dirty="0" smtClean="0"/>
              <a:t>Образец: Каранда</a:t>
            </a:r>
            <a:r>
              <a:rPr lang="ru-RU" sz="2400" u="sng" dirty="0" smtClean="0"/>
              <a:t>ши</a:t>
            </a:r>
            <a:r>
              <a:rPr lang="ru-RU" sz="2400" dirty="0" smtClean="0"/>
              <a:t>, …</a:t>
            </a:r>
          </a:p>
          <a:p>
            <a:pPr marL="0" indent="0" algn="ctr">
              <a:buNone/>
            </a:pPr>
            <a:r>
              <a:rPr lang="ru-RU" sz="3200" b="1" dirty="0" smtClean="0"/>
              <a:t>Карандаш, гараж, шалаш, груша, морж, ёрш, этаж.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421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</TotalTime>
  <Words>137</Words>
  <Application>Microsoft Office PowerPoint</Application>
  <PresentationFormat>Широкоэкранный</PresentationFormat>
  <Paragraphs>36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Грань</vt:lpstr>
      <vt:lpstr>Тренажёр по русскому языку</vt:lpstr>
      <vt:lpstr>1.Спиши, вставь пропущенную букву:</vt:lpstr>
      <vt:lpstr>2.Давай повторим правило!</vt:lpstr>
      <vt:lpstr>3.Найди в тексте слова с этой орфограммой и выпиши их:</vt:lpstr>
      <vt:lpstr>     4. Придумай и запиши 5 слов с этой орфограммой: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Тренажёр по русскому языку</dc:title>
  <dc:creator>User</dc:creator>
  <cp:lastModifiedBy>Колян</cp:lastModifiedBy>
  <cp:revision>6</cp:revision>
  <dcterms:created xsi:type="dcterms:W3CDTF">2015-11-17T12:02:52Z</dcterms:created>
  <dcterms:modified xsi:type="dcterms:W3CDTF">2020-08-25T14:55:21Z</dcterms:modified>
</cp:coreProperties>
</file>