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64" r:id="rId2"/>
    <p:sldId id="265" r:id="rId3"/>
    <p:sldId id="262" r:id="rId4"/>
    <p:sldId id="261" r:id="rId5"/>
    <p:sldId id="259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603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585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748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55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587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196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354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80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818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117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38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021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26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0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CE1AED4-C7FF-4468-BF54-4470A0A3E2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ED5EEE2-F378-4893-A22C-975236F2D0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"/>
          <a:stretch/>
        </p:blipFill>
        <p:spPr bwMode="auto">
          <a:xfrm>
            <a:off x="3068" y="10"/>
            <a:ext cx="1218893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DE94FAB-AA60-43B4-A2C3-3A940B9A9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" y="4530071"/>
            <a:ext cx="12191999" cy="2327926"/>
          </a:xfrm>
          <a:prstGeom prst="rect">
            <a:avLst/>
          </a:prstGeom>
          <a:gradFill flip="none" rotWithShape="1">
            <a:gsLst>
              <a:gs pos="44000">
                <a:schemeClr val="tx1">
                  <a:alpha val="40000"/>
                </a:schemeClr>
              </a:gs>
              <a:gs pos="100000">
                <a:schemeClr val="tx1">
                  <a:alpha val="7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6A26B2-23A8-4A64-9538-444D5E27EA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7885" y="1416521"/>
            <a:ext cx="9144000" cy="1152663"/>
          </a:xfrm>
        </p:spPr>
        <p:txBody>
          <a:bodyPr>
            <a:noAutofit/>
          </a:bodyPr>
          <a:lstStyle/>
          <a:p>
            <a:pPr algn="ctr"/>
            <a:r>
              <a:rPr lang="ru-RU" sz="6000" dirty="0">
                <a:solidFill>
                  <a:srgbClr val="002060"/>
                </a:solidFill>
              </a:rPr>
              <a:t>Умножение десятичных дробей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4416BCB-D55B-49BA-87F1-9745B06B3F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2476" y="3297918"/>
            <a:ext cx="9144000" cy="1152663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«…Математику нельзя изучать </a:t>
            </a:r>
          </a:p>
          <a:p>
            <a:pPr algn="ctr"/>
            <a:r>
              <a:rPr lang="ru-RU" sz="3600" dirty="0">
                <a:solidFill>
                  <a:srgbClr val="002060"/>
                </a:solidFill>
              </a:rPr>
              <a:t>наблюдая как это делает сосед!...»</a:t>
            </a:r>
          </a:p>
          <a:p>
            <a:pPr algn="r"/>
            <a:r>
              <a:rPr lang="ru-RU" sz="3600" dirty="0" err="1">
                <a:solidFill>
                  <a:srgbClr val="002060"/>
                </a:solidFill>
              </a:rPr>
              <a:t>Айвен</a:t>
            </a:r>
            <a:r>
              <a:rPr lang="ru-RU" sz="3600" dirty="0">
                <a:solidFill>
                  <a:srgbClr val="002060"/>
                </a:solidFill>
              </a:rPr>
              <a:t>  </a:t>
            </a:r>
            <a:r>
              <a:rPr lang="ru-RU" sz="3600" dirty="0" err="1">
                <a:solidFill>
                  <a:srgbClr val="002060"/>
                </a:solidFill>
              </a:rPr>
              <a:t>Нивен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147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6E4CD457-E37B-4177-94C9-92C24E732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 descr="Изображение выглядит как компьютер&#10;&#10;Автоматически созданное описание">
            <a:extLst>
              <a:ext uri="{FF2B5EF4-FFF2-40B4-BE49-F238E27FC236}">
                <a16:creationId xmlns:a16="http://schemas.microsoft.com/office/drawing/2014/main" id="{841E009B-6EF8-4924-B2DF-BC8FFDF43C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F2FFDF2-CE1B-45A3-BE7B-D342FC84E31D}"/>
              </a:ext>
            </a:extLst>
          </p:cNvPr>
          <p:cNvSpPr/>
          <p:nvPr/>
        </p:nvSpPr>
        <p:spPr>
          <a:xfrm>
            <a:off x="3709838" y="570364"/>
            <a:ext cx="45592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Повторение: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6E6B1A0E-9328-4CA6-B72B-D3526AD6B8C6}"/>
                  </a:ext>
                </a:extLst>
              </p:cNvPr>
              <p:cNvSpPr/>
              <p:nvPr/>
            </p:nvSpPr>
            <p:spPr>
              <a:xfrm>
                <a:off x="2601733" y="1783595"/>
                <a:ext cx="2799164" cy="341632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ru-RU" sz="3600" b="0" cap="none" spc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2,4·3,6=</a:t>
                </a:r>
              </a:p>
              <a:p>
                <a:pPr>
                  <a:lnSpc>
                    <a:spcPct val="150000"/>
                  </a:lnSpc>
                </a:pPr>
                <a:r>
                  <a:rPr lang="ru-RU" sz="360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42,25</a:t>
                </a:r>
                <a:r>
                  <a:rPr lang="ru-RU" sz="3600" b="0" cap="none" spc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·7 = </a:t>
                </a:r>
              </a:p>
              <a:p>
                <a:pPr>
                  <a:lnSpc>
                    <a:spcPct val="150000"/>
                  </a:lnSpc>
                </a:pPr>
                <a:r>
                  <a:rPr lang="ru-RU" sz="360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0,018</a:t>
                </a:r>
                <a:r>
                  <a:rPr lang="ru-RU" sz="3600" b="0" cap="none" spc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· 0,65=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600" b="0" i="1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3600" b="0" i="1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0,4</m:t>
                          </m:r>
                        </m:e>
                        <m:sup>
                          <m:r>
                            <a:rPr lang="ru-RU" sz="3600" b="0" i="1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3600" b="0" i="1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36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6E6B1A0E-9328-4CA6-B72B-D3526AD6B8C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1733" y="1783595"/>
                <a:ext cx="2799164" cy="3416320"/>
              </a:xfrm>
              <a:prstGeom prst="rect">
                <a:avLst/>
              </a:prstGeom>
              <a:blipFill>
                <a:blip r:embed="rId3"/>
                <a:stretch>
                  <a:fillRect l="-7190" r="-67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EE9533E-181D-4CE1-9EEF-231E55A36083}"/>
              </a:ext>
            </a:extLst>
          </p:cNvPr>
          <p:cNvSpPr/>
          <p:nvPr/>
        </p:nvSpPr>
        <p:spPr>
          <a:xfrm>
            <a:off x="7492440" y="1682426"/>
            <a:ext cx="2730235" cy="44306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6,6+14=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12,5+23,9=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0,823+0,729=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9,2-6,7=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35,4-16,72=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43-0,451=</a:t>
            </a:r>
          </a:p>
        </p:txBody>
      </p:sp>
    </p:spTree>
    <p:extLst>
      <p:ext uri="{BB962C8B-B14F-4D97-AF65-F5344CB8AC3E}">
        <p14:creationId xmlns:p14="http://schemas.microsoft.com/office/powerpoint/2010/main" val="4094806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CA5BD7FF-0F53-4745-A3AD-A8627854F9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" r="1810"/>
          <a:stretch/>
        </p:blipFill>
        <p:spPr bwMode="auto">
          <a:xfrm>
            <a:off x="329316" y="10"/>
            <a:ext cx="11862684" cy="6857990"/>
          </a:xfrm>
          <a:custGeom>
            <a:avLst/>
            <a:gdLst/>
            <a:ahLst/>
            <a:cxnLst/>
            <a:rect l="l" t="t" r="r" b="b"/>
            <a:pathLst>
              <a:path w="11862684" h="6858000">
                <a:moveTo>
                  <a:pt x="1047342" y="0"/>
                </a:moveTo>
                <a:lnTo>
                  <a:pt x="4590463" y="0"/>
                </a:lnTo>
                <a:lnTo>
                  <a:pt x="5499874" y="0"/>
                </a:lnTo>
                <a:lnTo>
                  <a:pt x="5723425" y="0"/>
                </a:lnTo>
                <a:lnTo>
                  <a:pt x="7580390" y="0"/>
                </a:lnTo>
                <a:lnTo>
                  <a:pt x="7747884" y="0"/>
                </a:lnTo>
                <a:lnTo>
                  <a:pt x="7824084" y="0"/>
                </a:lnTo>
                <a:lnTo>
                  <a:pt x="11862684" y="0"/>
                </a:lnTo>
                <a:lnTo>
                  <a:pt x="11862684" y="6858000"/>
                </a:lnTo>
                <a:lnTo>
                  <a:pt x="7824084" y="6858000"/>
                </a:lnTo>
                <a:lnTo>
                  <a:pt x="7747884" y="6858000"/>
                </a:lnTo>
                <a:lnTo>
                  <a:pt x="7580390" y="6858000"/>
                </a:lnTo>
                <a:lnTo>
                  <a:pt x="5723425" y="6858000"/>
                </a:lnTo>
                <a:lnTo>
                  <a:pt x="5499874" y="6858000"/>
                </a:lnTo>
                <a:lnTo>
                  <a:pt x="4590463" y="6858000"/>
                </a:lnTo>
                <a:lnTo>
                  <a:pt x="1654188" y="6858000"/>
                </a:lnTo>
                <a:cubicBezTo>
                  <a:pt x="1530404" y="6786859"/>
                  <a:pt x="1412658" y="6701489"/>
                  <a:pt x="1279816" y="6658805"/>
                </a:cubicBezTo>
                <a:cubicBezTo>
                  <a:pt x="1189242" y="6630349"/>
                  <a:pt x="1101686" y="6580550"/>
                  <a:pt x="1116783" y="6431153"/>
                </a:cubicBezTo>
                <a:cubicBezTo>
                  <a:pt x="1119802" y="6388469"/>
                  <a:pt x="1095648" y="6356456"/>
                  <a:pt x="1059419" y="6367127"/>
                </a:cubicBezTo>
                <a:cubicBezTo>
                  <a:pt x="989979" y="6388469"/>
                  <a:pt x="956768" y="6327999"/>
                  <a:pt x="917520" y="6281757"/>
                </a:cubicBezTo>
                <a:cubicBezTo>
                  <a:pt x="848079" y="6199945"/>
                  <a:pt x="781658" y="6114575"/>
                  <a:pt x="669950" y="6100347"/>
                </a:cubicBezTo>
                <a:cubicBezTo>
                  <a:pt x="691084" y="6036320"/>
                  <a:pt x="727312" y="6043434"/>
                  <a:pt x="760524" y="6057663"/>
                </a:cubicBezTo>
                <a:cubicBezTo>
                  <a:pt x="848079" y="6093234"/>
                  <a:pt x="935634" y="6132361"/>
                  <a:pt x="1023188" y="6167932"/>
                </a:cubicBezTo>
                <a:cubicBezTo>
                  <a:pt x="1080552" y="6189274"/>
                  <a:pt x="1137916" y="6221287"/>
                  <a:pt x="1213395" y="6196388"/>
                </a:cubicBezTo>
                <a:cubicBezTo>
                  <a:pt x="1146974" y="6068335"/>
                  <a:pt x="1035266" y="6043434"/>
                  <a:pt x="944692" y="6004307"/>
                </a:cubicBezTo>
                <a:cubicBezTo>
                  <a:pt x="832982" y="5954508"/>
                  <a:pt x="766562" y="5862025"/>
                  <a:pt x="685045" y="5755314"/>
                </a:cubicBezTo>
                <a:cubicBezTo>
                  <a:pt x="766562" y="5726858"/>
                  <a:pt x="817887" y="5805112"/>
                  <a:pt x="884310" y="5801555"/>
                </a:cubicBezTo>
                <a:cubicBezTo>
                  <a:pt x="887328" y="5790884"/>
                  <a:pt x="893366" y="5769542"/>
                  <a:pt x="893366" y="5769542"/>
                </a:cubicBezTo>
                <a:cubicBezTo>
                  <a:pt x="784676" y="5712629"/>
                  <a:pt x="736372" y="5605917"/>
                  <a:pt x="718256" y="5474306"/>
                </a:cubicBezTo>
                <a:cubicBezTo>
                  <a:pt x="712218" y="5406721"/>
                  <a:pt x="672970" y="5385379"/>
                  <a:pt x="633720" y="5353367"/>
                </a:cubicBezTo>
                <a:cubicBezTo>
                  <a:pt x="500878" y="5243097"/>
                  <a:pt x="358980" y="5143500"/>
                  <a:pt x="247270" y="4994104"/>
                </a:cubicBezTo>
                <a:cubicBezTo>
                  <a:pt x="377094" y="5011889"/>
                  <a:pt x="479744" y="5111487"/>
                  <a:pt x="615606" y="5154171"/>
                </a:cubicBezTo>
                <a:cubicBezTo>
                  <a:pt x="506917" y="4990547"/>
                  <a:pt x="365016" y="4905177"/>
                  <a:pt x="235194" y="4805580"/>
                </a:cubicBezTo>
                <a:cubicBezTo>
                  <a:pt x="174810" y="4759339"/>
                  <a:pt x="120468" y="4702425"/>
                  <a:pt x="51026" y="4677526"/>
                </a:cubicBezTo>
                <a:cubicBezTo>
                  <a:pt x="26873" y="4670412"/>
                  <a:pt x="-15396" y="4652628"/>
                  <a:pt x="5740" y="4602828"/>
                </a:cubicBezTo>
                <a:cubicBezTo>
                  <a:pt x="23854" y="4560144"/>
                  <a:pt x="57065" y="4574373"/>
                  <a:pt x="87257" y="4585042"/>
                </a:cubicBezTo>
                <a:cubicBezTo>
                  <a:pt x="159715" y="4613499"/>
                  <a:pt x="238213" y="4613499"/>
                  <a:pt x="337844" y="4613499"/>
                </a:cubicBezTo>
                <a:cubicBezTo>
                  <a:pt x="253310" y="4478331"/>
                  <a:pt x="99332" y="4521016"/>
                  <a:pt x="26873" y="4378734"/>
                </a:cubicBezTo>
                <a:cubicBezTo>
                  <a:pt x="117448" y="4353835"/>
                  <a:pt x="186888" y="4403633"/>
                  <a:pt x="259346" y="4414305"/>
                </a:cubicBezTo>
                <a:cubicBezTo>
                  <a:pt x="325769" y="4424975"/>
                  <a:pt x="340863" y="4400076"/>
                  <a:pt x="325769" y="4321821"/>
                </a:cubicBezTo>
                <a:cubicBezTo>
                  <a:pt x="301616" y="4200882"/>
                  <a:pt x="337844" y="4140411"/>
                  <a:pt x="434458" y="4172424"/>
                </a:cubicBezTo>
                <a:cubicBezTo>
                  <a:pt x="525031" y="4204438"/>
                  <a:pt x="534089" y="4158196"/>
                  <a:pt x="509936" y="4090612"/>
                </a:cubicBezTo>
                <a:cubicBezTo>
                  <a:pt x="473706" y="3991015"/>
                  <a:pt x="512954" y="3912759"/>
                  <a:pt x="540128" y="3827390"/>
                </a:cubicBezTo>
                <a:cubicBezTo>
                  <a:pt x="582395" y="3699337"/>
                  <a:pt x="564281" y="3635309"/>
                  <a:pt x="476725" y="3539269"/>
                </a:cubicBezTo>
                <a:cubicBezTo>
                  <a:pt x="425400" y="3485914"/>
                  <a:pt x="374074" y="3439672"/>
                  <a:pt x="301616" y="3393429"/>
                </a:cubicBezTo>
                <a:cubicBezTo>
                  <a:pt x="467668" y="3368530"/>
                  <a:pt x="295577" y="3283162"/>
                  <a:pt x="352940" y="3229805"/>
                </a:cubicBezTo>
                <a:cubicBezTo>
                  <a:pt x="470686" y="3208463"/>
                  <a:pt x="564281" y="3379202"/>
                  <a:pt x="724294" y="3329402"/>
                </a:cubicBezTo>
                <a:cubicBezTo>
                  <a:pt x="531070" y="3183563"/>
                  <a:pt x="313691" y="3137322"/>
                  <a:pt x="171792" y="2941684"/>
                </a:cubicBezTo>
                <a:cubicBezTo>
                  <a:pt x="205002" y="2899000"/>
                  <a:pt x="238213" y="2941684"/>
                  <a:pt x="265385" y="2923898"/>
                </a:cubicBezTo>
                <a:cubicBezTo>
                  <a:pt x="265385" y="2913227"/>
                  <a:pt x="582395" y="2980812"/>
                  <a:pt x="600510" y="2703362"/>
                </a:cubicBezTo>
                <a:cubicBezTo>
                  <a:pt x="606548" y="2703362"/>
                  <a:pt x="612587" y="2703362"/>
                  <a:pt x="618624" y="2692689"/>
                </a:cubicBezTo>
                <a:cubicBezTo>
                  <a:pt x="651834" y="2653563"/>
                  <a:pt x="621644" y="2561080"/>
                  <a:pt x="675988" y="2553965"/>
                </a:cubicBezTo>
                <a:cubicBezTo>
                  <a:pt x="736372" y="2546851"/>
                  <a:pt x="793735" y="2514837"/>
                  <a:pt x="857136" y="2532623"/>
                </a:cubicBezTo>
                <a:cubicBezTo>
                  <a:pt x="905443" y="2546851"/>
                  <a:pt x="956768" y="2564636"/>
                  <a:pt x="1008094" y="2564636"/>
                </a:cubicBezTo>
                <a:cubicBezTo>
                  <a:pt x="1062438" y="2564636"/>
                  <a:pt x="1137916" y="2685576"/>
                  <a:pt x="1171128" y="2525509"/>
                </a:cubicBezTo>
                <a:cubicBezTo>
                  <a:pt x="1171128" y="2518395"/>
                  <a:pt x="1264720" y="2536181"/>
                  <a:pt x="1316045" y="2543294"/>
                </a:cubicBezTo>
                <a:cubicBezTo>
                  <a:pt x="1358314" y="2550408"/>
                  <a:pt x="1409640" y="2582422"/>
                  <a:pt x="1439830" y="2518395"/>
                </a:cubicBezTo>
                <a:cubicBezTo>
                  <a:pt x="1454926" y="2479267"/>
                  <a:pt x="1382466" y="2408126"/>
                  <a:pt x="1319065" y="2401012"/>
                </a:cubicBezTo>
                <a:cubicBezTo>
                  <a:pt x="1261702" y="2393898"/>
                  <a:pt x="1204338" y="2386784"/>
                  <a:pt x="1149994" y="2401012"/>
                </a:cubicBezTo>
                <a:cubicBezTo>
                  <a:pt x="1083572" y="2418796"/>
                  <a:pt x="1047342" y="2390340"/>
                  <a:pt x="1029227" y="2326314"/>
                </a:cubicBezTo>
                <a:cubicBezTo>
                  <a:pt x="1008094" y="2258731"/>
                  <a:pt x="968844" y="2223159"/>
                  <a:pt x="914500" y="2191146"/>
                </a:cubicBezTo>
                <a:cubicBezTo>
                  <a:pt x="781658" y="2112891"/>
                  <a:pt x="654854" y="2020407"/>
                  <a:pt x="509936" y="1974165"/>
                </a:cubicBezTo>
                <a:cubicBezTo>
                  <a:pt x="482764" y="1967051"/>
                  <a:pt x="449553" y="1952823"/>
                  <a:pt x="437476" y="1892353"/>
                </a:cubicBezTo>
                <a:cubicBezTo>
                  <a:pt x="829964" y="1984836"/>
                  <a:pt x="1186222" y="2223159"/>
                  <a:pt x="1590788" y="2208931"/>
                </a:cubicBezTo>
                <a:cubicBezTo>
                  <a:pt x="1482098" y="2134233"/>
                  <a:pt x="1352276" y="2130676"/>
                  <a:pt x="1234528" y="2077320"/>
                </a:cubicBezTo>
                <a:cubicBezTo>
                  <a:pt x="1319065" y="2038192"/>
                  <a:pt x="1397562" y="2080877"/>
                  <a:pt x="1476060" y="2102219"/>
                </a:cubicBezTo>
                <a:cubicBezTo>
                  <a:pt x="1542482" y="2120004"/>
                  <a:pt x="1602864" y="2123562"/>
                  <a:pt x="1608902" y="2013292"/>
                </a:cubicBezTo>
                <a:cubicBezTo>
                  <a:pt x="1608902" y="2002622"/>
                  <a:pt x="1608902" y="1995507"/>
                  <a:pt x="1608902" y="1984836"/>
                </a:cubicBezTo>
                <a:cubicBezTo>
                  <a:pt x="1584749" y="1938595"/>
                  <a:pt x="1551538" y="1917252"/>
                  <a:pt x="1509271" y="1903025"/>
                </a:cubicBezTo>
                <a:cubicBezTo>
                  <a:pt x="1485118" y="1895910"/>
                  <a:pt x="1451907" y="1881683"/>
                  <a:pt x="1451907" y="1849668"/>
                </a:cubicBezTo>
                <a:cubicBezTo>
                  <a:pt x="1454926" y="1728729"/>
                  <a:pt x="1373409" y="1693158"/>
                  <a:pt x="1294912" y="1657587"/>
                </a:cubicBezTo>
                <a:cubicBezTo>
                  <a:pt x="1337180" y="1597117"/>
                  <a:pt x="1373409" y="1639802"/>
                  <a:pt x="1406620" y="1636245"/>
                </a:cubicBezTo>
                <a:cubicBezTo>
                  <a:pt x="1427754" y="1632688"/>
                  <a:pt x="1448887" y="1629132"/>
                  <a:pt x="1448887" y="1597117"/>
                </a:cubicBezTo>
                <a:cubicBezTo>
                  <a:pt x="1448887" y="1572219"/>
                  <a:pt x="1439830" y="1540204"/>
                  <a:pt x="1418696" y="1540204"/>
                </a:cubicBezTo>
                <a:cubicBezTo>
                  <a:pt x="1285854" y="1536647"/>
                  <a:pt x="1210375" y="1365909"/>
                  <a:pt x="1071494" y="1365909"/>
                </a:cubicBezTo>
                <a:cubicBezTo>
                  <a:pt x="986960" y="1365909"/>
                  <a:pt x="1113764" y="1269868"/>
                  <a:pt x="1044324" y="1230741"/>
                </a:cubicBezTo>
                <a:cubicBezTo>
                  <a:pt x="1029227" y="1220069"/>
                  <a:pt x="1086591" y="1205842"/>
                  <a:pt x="1110744" y="1209399"/>
                </a:cubicBezTo>
                <a:cubicBezTo>
                  <a:pt x="1134897" y="1212955"/>
                  <a:pt x="1156032" y="1237855"/>
                  <a:pt x="1186222" y="1220069"/>
                </a:cubicBezTo>
                <a:cubicBezTo>
                  <a:pt x="1201318" y="1156043"/>
                  <a:pt x="1162069" y="1131144"/>
                  <a:pt x="1125840" y="1113358"/>
                </a:cubicBezTo>
                <a:cubicBezTo>
                  <a:pt x="1047342" y="1070674"/>
                  <a:pt x="968844" y="1020875"/>
                  <a:pt x="881290" y="1006647"/>
                </a:cubicBezTo>
                <a:cubicBezTo>
                  <a:pt x="851099" y="1003089"/>
                  <a:pt x="832982" y="985305"/>
                  <a:pt x="836002" y="949734"/>
                </a:cubicBezTo>
                <a:cubicBezTo>
                  <a:pt x="842040" y="903491"/>
                  <a:pt x="872232" y="917720"/>
                  <a:pt x="896385" y="921277"/>
                </a:cubicBezTo>
                <a:cubicBezTo>
                  <a:pt x="911482" y="924835"/>
                  <a:pt x="926577" y="935506"/>
                  <a:pt x="941672" y="910606"/>
                </a:cubicBezTo>
                <a:cubicBezTo>
                  <a:pt x="588434" y="658055"/>
                  <a:pt x="401247" y="672284"/>
                  <a:pt x="5740" y="465975"/>
                </a:cubicBezTo>
                <a:cubicBezTo>
                  <a:pt x="93294" y="426847"/>
                  <a:pt x="156696" y="455303"/>
                  <a:pt x="217079" y="462417"/>
                </a:cubicBezTo>
                <a:cubicBezTo>
                  <a:pt x="368036" y="480203"/>
                  <a:pt x="274442" y="512216"/>
                  <a:pt x="425400" y="533558"/>
                </a:cubicBezTo>
                <a:cubicBezTo>
                  <a:pt x="497860" y="544229"/>
                  <a:pt x="564281" y="579800"/>
                  <a:pt x="645798" y="522887"/>
                </a:cubicBezTo>
                <a:cubicBezTo>
                  <a:pt x="700142" y="483759"/>
                  <a:pt x="787696" y="526444"/>
                  <a:pt x="854118" y="558458"/>
                </a:cubicBezTo>
                <a:cubicBezTo>
                  <a:pt x="908462" y="586915"/>
                  <a:pt x="962806" y="594028"/>
                  <a:pt x="1035266" y="558458"/>
                </a:cubicBezTo>
                <a:cubicBezTo>
                  <a:pt x="968844" y="537116"/>
                  <a:pt x="917520" y="519330"/>
                  <a:pt x="866193" y="505101"/>
                </a:cubicBezTo>
                <a:cubicBezTo>
                  <a:pt x="823926" y="494431"/>
                  <a:pt x="799772" y="469532"/>
                  <a:pt x="802792" y="416176"/>
                </a:cubicBezTo>
                <a:cubicBezTo>
                  <a:pt x="802792" y="387720"/>
                  <a:pt x="793735" y="348592"/>
                  <a:pt x="823926" y="334364"/>
                </a:cubicBezTo>
                <a:cubicBezTo>
                  <a:pt x="848079" y="320135"/>
                  <a:pt x="881290" y="334364"/>
                  <a:pt x="893366" y="359262"/>
                </a:cubicBezTo>
                <a:cubicBezTo>
                  <a:pt x="908462" y="405504"/>
                  <a:pt x="923557" y="448189"/>
                  <a:pt x="974883" y="451747"/>
                </a:cubicBezTo>
                <a:cubicBezTo>
                  <a:pt x="1044324" y="458860"/>
                  <a:pt x="1005074" y="430405"/>
                  <a:pt x="992998" y="394834"/>
                </a:cubicBezTo>
                <a:cubicBezTo>
                  <a:pt x="980921" y="355706"/>
                  <a:pt x="1017152" y="345034"/>
                  <a:pt x="1041304" y="352148"/>
                </a:cubicBezTo>
                <a:cubicBezTo>
                  <a:pt x="1131878" y="384162"/>
                  <a:pt x="1225472" y="327250"/>
                  <a:pt x="1319065" y="373491"/>
                </a:cubicBezTo>
                <a:cubicBezTo>
                  <a:pt x="1294912" y="259665"/>
                  <a:pt x="1243586" y="209867"/>
                  <a:pt x="1134897" y="192082"/>
                </a:cubicBezTo>
                <a:cubicBezTo>
                  <a:pt x="1095648" y="188525"/>
                  <a:pt x="1053380" y="195638"/>
                  <a:pt x="1017152" y="163625"/>
                </a:cubicBezTo>
                <a:cubicBezTo>
                  <a:pt x="996016" y="145839"/>
                  <a:pt x="974883" y="124497"/>
                  <a:pt x="989979" y="88927"/>
                </a:cubicBezTo>
                <a:cubicBezTo>
                  <a:pt x="999036" y="64027"/>
                  <a:pt x="1023188" y="64027"/>
                  <a:pt x="1044324" y="71141"/>
                </a:cubicBezTo>
                <a:cubicBezTo>
                  <a:pt x="1131878" y="110269"/>
                  <a:pt x="1225472" y="120941"/>
                  <a:pt x="1316045" y="135168"/>
                </a:cubicBezTo>
                <a:cubicBezTo>
                  <a:pt x="1331142" y="138725"/>
                  <a:pt x="1346237" y="145839"/>
                  <a:pt x="1361334" y="110269"/>
                </a:cubicBezTo>
                <a:cubicBezTo>
                  <a:pt x="1255664" y="78255"/>
                  <a:pt x="1153012" y="35571"/>
                  <a:pt x="1047342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07293B6-631D-4CC3-8541-18C5C61E9E86}"/>
              </a:ext>
            </a:extLst>
          </p:cNvPr>
          <p:cNvSpPr/>
          <p:nvPr/>
        </p:nvSpPr>
        <p:spPr>
          <a:xfrm>
            <a:off x="1810853" y="978737"/>
            <a:ext cx="4285147" cy="36737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0,7·10 = 7,0</a:t>
            </a:r>
          </a:p>
          <a:p>
            <a:pPr>
              <a:lnSpc>
                <a:spcPct val="150000"/>
              </a:lnSpc>
            </a:pPr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3,8</a:t>
            </a:r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·10 = 38,0</a:t>
            </a:r>
          </a:p>
          <a:p>
            <a:pPr>
              <a:lnSpc>
                <a:spcPct val="150000"/>
              </a:lnSpc>
            </a:pPr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1,37</a:t>
            </a:r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·10=13,7</a:t>
            </a:r>
          </a:p>
        </p:txBody>
      </p:sp>
      <p:sp>
        <p:nvSpPr>
          <p:cNvPr id="4" name="Облачко с текстом: овальное 3">
            <a:extLst>
              <a:ext uri="{FF2B5EF4-FFF2-40B4-BE49-F238E27FC236}">
                <a16:creationId xmlns:a16="http://schemas.microsoft.com/office/drawing/2014/main" id="{7F9985B0-BCB3-4715-8230-E50191F91484}"/>
              </a:ext>
            </a:extLst>
          </p:cNvPr>
          <p:cNvSpPr/>
          <p:nvPr/>
        </p:nvSpPr>
        <p:spPr>
          <a:xfrm>
            <a:off x="6112433" y="1021853"/>
            <a:ext cx="4729018" cy="2786693"/>
          </a:xfrm>
          <a:prstGeom prst="wedgeEllipseCallout">
            <a:avLst>
              <a:gd name="adj1" fmla="val 22305"/>
              <a:gd name="adj2" fmla="val 82492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4DB9B44-2168-4F99-B6AD-66A0B543F30C}"/>
              </a:ext>
            </a:extLst>
          </p:cNvPr>
          <p:cNvSpPr/>
          <p:nvPr/>
        </p:nvSpPr>
        <p:spPr>
          <a:xfrm>
            <a:off x="6521919" y="1630369"/>
            <a:ext cx="391004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Заметили ли вы </a:t>
            </a:r>
          </a:p>
          <a:p>
            <a:pPr algn="ctr"/>
            <a:r>
              <a:rPr lang="ru-RU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какую-нибудь </a:t>
            </a:r>
          </a:p>
          <a:p>
            <a:pPr algn="ctr"/>
            <a:r>
              <a:rPr lang="ru-RU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закономерность?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658DBF9C-1259-44E1-BB36-2B559DF2C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065" b="97792" l="8808" r="89983">
                        <a14:foregroundMark x1="37392" y1="11039" x2="31606" y2="8052"/>
                        <a14:foregroundMark x1="52677" y1="9481" x2="60967" y2="5584"/>
                        <a14:foregroundMark x1="60967" y1="5584" x2="66408" y2="8571"/>
                        <a14:foregroundMark x1="55527" y1="5065" x2="55527" y2="5065"/>
                        <a14:foregroundMark x1="26511" y1="11299" x2="27029" y2="10779"/>
                        <a14:foregroundMark x1="28670" y1="28961" x2="36010" y2="32208"/>
                        <a14:foregroundMark x1="30225" y1="26623" x2="34456" y2="24416"/>
                        <a14:foregroundMark x1="78152" y1="91688" x2="50259" y2="88052"/>
                        <a14:foregroundMark x1="50259" y1="88052" x2="12781" y2="92208"/>
                        <a14:foregroundMark x1="12781" y1="92208" x2="11917" y2="92078"/>
                        <a14:foregroundMark x1="32211" y1="69351" x2="35406" y2="65455"/>
                        <a14:foregroundMark x1="31002" y1="68442" x2="34629" y2="63636"/>
                        <a14:foregroundMark x1="74439" y1="76753" x2="88083" y2="93636"/>
                        <a14:foregroundMark x1="88083" y1="93636" x2="79534" y2="97792"/>
                        <a14:foregroundMark x1="79534" y1="97792" x2="8808" y2="945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3919" y="3808546"/>
            <a:ext cx="4514455" cy="300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866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A6FA7FB4-6574-47FF-BE6B-C33898D870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" r="1810"/>
          <a:stretch/>
        </p:blipFill>
        <p:spPr bwMode="auto">
          <a:xfrm>
            <a:off x="329316" y="10"/>
            <a:ext cx="11862684" cy="6857990"/>
          </a:xfrm>
          <a:custGeom>
            <a:avLst/>
            <a:gdLst/>
            <a:ahLst/>
            <a:cxnLst/>
            <a:rect l="l" t="t" r="r" b="b"/>
            <a:pathLst>
              <a:path w="11862684" h="6858000">
                <a:moveTo>
                  <a:pt x="1047342" y="0"/>
                </a:moveTo>
                <a:lnTo>
                  <a:pt x="4590463" y="0"/>
                </a:lnTo>
                <a:lnTo>
                  <a:pt x="5499874" y="0"/>
                </a:lnTo>
                <a:lnTo>
                  <a:pt x="5723425" y="0"/>
                </a:lnTo>
                <a:lnTo>
                  <a:pt x="7580390" y="0"/>
                </a:lnTo>
                <a:lnTo>
                  <a:pt x="7747884" y="0"/>
                </a:lnTo>
                <a:lnTo>
                  <a:pt x="7824084" y="0"/>
                </a:lnTo>
                <a:lnTo>
                  <a:pt x="11862684" y="0"/>
                </a:lnTo>
                <a:lnTo>
                  <a:pt x="11862684" y="6858000"/>
                </a:lnTo>
                <a:lnTo>
                  <a:pt x="7824084" y="6858000"/>
                </a:lnTo>
                <a:lnTo>
                  <a:pt x="7747884" y="6858000"/>
                </a:lnTo>
                <a:lnTo>
                  <a:pt x="7580390" y="6858000"/>
                </a:lnTo>
                <a:lnTo>
                  <a:pt x="5723425" y="6858000"/>
                </a:lnTo>
                <a:lnTo>
                  <a:pt x="5499874" y="6858000"/>
                </a:lnTo>
                <a:lnTo>
                  <a:pt x="4590463" y="6858000"/>
                </a:lnTo>
                <a:lnTo>
                  <a:pt x="1654188" y="6858000"/>
                </a:lnTo>
                <a:cubicBezTo>
                  <a:pt x="1530404" y="6786859"/>
                  <a:pt x="1412658" y="6701489"/>
                  <a:pt x="1279816" y="6658805"/>
                </a:cubicBezTo>
                <a:cubicBezTo>
                  <a:pt x="1189242" y="6630349"/>
                  <a:pt x="1101686" y="6580550"/>
                  <a:pt x="1116783" y="6431153"/>
                </a:cubicBezTo>
                <a:cubicBezTo>
                  <a:pt x="1119802" y="6388469"/>
                  <a:pt x="1095648" y="6356456"/>
                  <a:pt x="1059419" y="6367127"/>
                </a:cubicBezTo>
                <a:cubicBezTo>
                  <a:pt x="989979" y="6388469"/>
                  <a:pt x="956768" y="6327999"/>
                  <a:pt x="917520" y="6281757"/>
                </a:cubicBezTo>
                <a:cubicBezTo>
                  <a:pt x="848079" y="6199945"/>
                  <a:pt x="781658" y="6114575"/>
                  <a:pt x="669950" y="6100347"/>
                </a:cubicBezTo>
                <a:cubicBezTo>
                  <a:pt x="691084" y="6036320"/>
                  <a:pt x="727312" y="6043434"/>
                  <a:pt x="760524" y="6057663"/>
                </a:cubicBezTo>
                <a:cubicBezTo>
                  <a:pt x="848079" y="6093234"/>
                  <a:pt x="935634" y="6132361"/>
                  <a:pt x="1023188" y="6167932"/>
                </a:cubicBezTo>
                <a:cubicBezTo>
                  <a:pt x="1080552" y="6189274"/>
                  <a:pt x="1137916" y="6221287"/>
                  <a:pt x="1213395" y="6196388"/>
                </a:cubicBezTo>
                <a:cubicBezTo>
                  <a:pt x="1146974" y="6068335"/>
                  <a:pt x="1035266" y="6043434"/>
                  <a:pt x="944692" y="6004307"/>
                </a:cubicBezTo>
                <a:cubicBezTo>
                  <a:pt x="832982" y="5954508"/>
                  <a:pt x="766562" y="5862025"/>
                  <a:pt x="685045" y="5755314"/>
                </a:cubicBezTo>
                <a:cubicBezTo>
                  <a:pt x="766562" y="5726858"/>
                  <a:pt x="817887" y="5805112"/>
                  <a:pt x="884310" y="5801555"/>
                </a:cubicBezTo>
                <a:cubicBezTo>
                  <a:pt x="887328" y="5790884"/>
                  <a:pt x="893366" y="5769542"/>
                  <a:pt x="893366" y="5769542"/>
                </a:cubicBezTo>
                <a:cubicBezTo>
                  <a:pt x="784676" y="5712629"/>
                  <a:pt x="736372" y="5605917"/>
                  <a:pt x="718256" y="5474306"/>
                </a:cubicBezTo>
                <a:cubicBezTo>
                  <a:pt x="712218" y="5406721"/>
                  <a:pt x="672970" y="5385379"/>
                  <a:pt x="633720" y="5353367"/>
                </a:cubicBezTo>
                <a:cubicBezTo>
                  <a:pt x="500878" y="5243097"/>
                  <a:pt x="358980" y="5143500"/>
                  <a:pt x="247270" y="4994104"/>
                </a:cubicBezTo>
                <a:cubicBezTo>
                  <a:pt x="377094" y="5011889"/>
                  <a:pt x="479744" y="5111487"/>
                  <a:pt x="615606" y="5154171"/>
                </a:cubicBezTo>
                <a:cubicBezTo>
                  <a:pt x="506917" y="4990547"/>
                  <a:pt x="365016" y="4905177"/>
                  <a:pt x="235194" y="4805580"/>
                </a:cubicBezTo>
                <a:cubicBezTo>
                  <a:pt x="174810" y="4759339"/>
                  <a:pt x="120468" y="4702425"/>
                  <a:pt x="51026" y="4677526"/>
                </a:cubicBezTo>
                <a:cubicBezTo>
                  <a:pt x="26873" y="4670412"/>
                  <a:pt x="-15396" y="4652628"/>
                  <a:pt x="5740" y="4602828"/>
                </a:cubicBezTo>
                <a:cubicBezTo>
                  <a:pt x="23854" y="4560144"/>
                  <a:pt x="57065" y="4574373"/>
                  <a:pt x="87257" y="4585042"/>
                </a:cubicBezTo>
                <a:cubicBezTo>
                  <a:pt x="159715" y="4613499"/>
                  <a:pt x="238213" y="4613499"/>
                  <a:pt x="337844" y="4613499"/>
                </a:cubicBezTo>
                <a:cubicBezTo>
                  <a:pt x="253310" y="4478331"/>
                  <a:pt x="99332" y="4521016"/>
                  <a:pt x="26873" y="4378734"/>
                </a:cubicBezTo>
                <a:cubicBezTo>
                  <a:pt x="117448" y="4353835"/>
                  <a:pt x="186888" y="4403633"/>
                  <a:pt x="259346" y="4414305"/>
                </a:cubicBezTo>
                <a:cubicBezTo>
                  <a:pt x="325769" y="4424975"/>
                  <a:pt x="340863" y="4400076"/>
                  <a:pt x="325769" y="4321821"/>
                </a:cubicBezTo>
                <a:cubicBezTo>
                  <a:pt x="301616" y="4200882"/>
                  <a:pt x="337844" y="4140411"/>
                  <a:pt x="434458" y="4172424"/>
                </a:cubicBezTo>
                <a:cubicBezTo>
                  <a:pt x="525031" y="4204438"/>
                  <a:pt x="534089" y="4158196"/>
                  <a:pt x="509936" y="4090612"/>
                </a:cubicBezTo>
                <a:cubicBezTo>
                  <a:pt x="473706" y="3991015"/>
                  <a:pt x="512954" y="3912759"/>
                  <a:pt x="540128" y="3827390"/>
                </a:cubicBezTo>
                <a:cubicBezTo>
                  <a:pt x="582395" y="3699337"/>
                  <a:pt x="564281" y="3635309"/>
                  <a:pt x="476725" y="3539269"/>
                </a:cubicBezTo>
                <a:cubicBezTo>
                  <a:pt x="425400" y="3485914"/>
                  <a:pt x="374074" y="3439672"/>
                  <a:pt x="301616" y="3393429"/>
                </a:cubicBezTo>
                <a:cubicBezTo>
                  <a:pt x="467668" y="3368530"/>
                  <a:pt x="295577" y="3283162"/>
                  <a:pt x="352940" y="3229805"/>
                </a:cubicBezTo>
                <a:cubicBezTo>
                  <a:pt x="470686" y="3208463"/>
                  <a:pt x="564281" y="3379202"/>
                  <a:pt x="724294" y="3329402"/>
                </a:cubicBezTo>
                <a:cubicBezTo>
                  <a:pt x="531070" y="3183563"/>
                  <a:pt x="313691" y="3137322"/>
                  <a:pt x="171792" y="2941684"/>
                </a:cubicBezTo>
                <a:cubicBezTo>
                  <a:pt x="205002" y="2899000"/>
                  <a:pt x="238213" y="2941684"/>
                  <a:pt x="265385" y="2923898"/>
                </a:cubicBezTo>
                <a:cubicBezTo>
                  <a:pt x="265385" y="2913227"/>
                  <a:pt x="582395" y="2980812"/>
                  <a:pt x="600510" y="2703362"/>
                </a:cubicBezTo>
                <a:cubicBezTo>
                  <a:pt x="606548" y="2703362"/>
                  <a:pt x="612587" y="2703362"/>
                  <a:pt x="618624" y="2692689"/>
                </a:cubicBezTo>
                <a:cubicBezTo>
                  <a:pt x="651834" y="2653563"/>
                  <a:pt x="621644" y="2561080"/>
                  <a:pt x="675988" y="2553965"/>
                </a:cubicBezTo>
                <a:cubicBezTo>
                  <a:pt x="736372" y="2546851"/>
                  <a:pt x="793735" y="2514837"/>
                  <a:pt x="857136" y="2532623"/>
                </a:cubicBezTo>
                <a:cubicBezTo>
                  <a:pt x="905443" y="2546851"/>
                  <a:pt x="956768" y="2564636"/>
                  <a:pt x="1008094" y="2564636"/>
                </a:cubicBezTo>
                <a:cubicBezTo>
                  <a:pt x="1062438" y="2564636"/>
                  <a:pt x="1137916" y="2685576"/>
                  <a:pt x="1171128" y="2525509"/>
                </a:cubicBezTo>
                <a:cubicBezTo>
                  <a:pt x="1171128" y="2518395"/>
                  <a:pt x="1264720" y="2536181"/>
                  <a:pt x="1316045" y="2543294"/>
                </a:cubicBezTo>
                <a:cubicBezTo>
                  <a:pt x="1358314" y="2550408"/>
                  <a:pt x="1409640" y="2582422"/>
                  <a:pt x="1439830" y="2518395"/>
                </a:cubicBezTo>
                <a:cubicBezTo>
                  <a:pt x="1454926" y="2479267"/>
                  <a:pt x="1382466" y="2408126"/>
                  <a:pt x="1319065" y="2401012"/>
                </a:cubicBezTo>
                <a:cubicBezTo>
                  <a:pt x="1261702" y="2393898"/>
                  <a:pt x="1204338" y="2386784"/>
                  <a:pt x="1149994" y="2401012"/>
                </a:cubicBezTo>
                <a:cubicBezTo>
                  <a:pt x="1083572" y="2418796"/>
                  <a:pt x="1047342" y="2390340"/>
                  <a:pt x="1029227" y="2326314"/>
                </a:cubicBezTo>
                <a:cubicBezTo>
                  <a:pt x="1008094" y="2258731"/>
                  <a:pt x="968844" y="2223159"/>
                  <a:pt x="914500" y="2191146"/>
                </a:cubicBezTo>
                <a:cubicBezTo>
                  <a:pt x="781658" y="2112891"/>
                  <a:pt x="654854" y="2020407"/>
                  <a:pt x="509936" y="1974165"/>
                </a:cubicBezTo>
                <a:cubicBezTo>
                  <a:pt x="482764" y="1967051"/>
                  <a:pt x="449553" y="1952823"/>
                  <a:pt x="437476" y="1892353"/>
                </a:cubicBezTo>
                <a:cubicBezTo>
                  <a:pt x="829964" y="1984836"/>
                  <a:pt x="1186222" y="2223159"/>
                  <a:pt x="1590788" y="2208931"/>
                </a:cubicBezTo>
                <a:cubicBezTo>
                  <a:pt x="1482098" y="2134233"/>
                  <a:pt x="1352276" y="2130676"/>
                  <a:pt x="1234528" y="2077320"/>
                </a:cubicBezTo>
                <a:cubicBezTo>
                  <a:pt x="1319065" y="2038192"/>
                  <a:pt x="1397562" y="2080877"/>
                  <a:pt x="1476060" y="2102219"/>
                </a:cubicBezTo>
                <a:cubicBezTo>
                  <a:pt x="1542482" y="2120004"/>
                  <a:pt x="1602864" y="2123562"/>
                  <a:pt x="1608902" y="2013292"/>
                </a:cubicBezTo>
                <a:cubicBezTo>
                  <a:pt x="1608902" y="2002622"/>
                  <a:pt x="1608902" y="1995507"/>
                  <a:pt x="1608902" y="1984836"/>
                </a:cubicBezTo>
                <a:cubicBezTo>
                  <a:pt x="1584749" y="1938595"/>
                  <a:pt x="1551538" y="1917252"/>
                  <a:pt x="1509271" y="1903025"/>
                </a:cubicBezTo>
                <a:cubicBezTo>
                  <a:pt x="1485118" y="1895910"/>
                  <a:pt x="1451907" y="1881683"/>
                  <a:pt x="1451907" y="1849668"/>
                </a:cubicBezTo>
                <a:cubicBezTo>
                  <a:pt x="1454926" y="1728729"/>
                  <a:pt x="1373409" y="1693158"/>
                  <a:pt x="1294912" y="1657587"/>
                </a:cubicBezTo>
                <a:cubicBezTo>
                  <a:pt x="1337180" y="1597117"/>
                  <a:pt x="1373409" y="1639802"/>
                  <a:pt x="1406620" y="1636245"/>
                </a:cubicBezTo>
                <a:cubicBezTo>
                  <a:pt x="1427754" y="1632688"/>
                  <a:pt x="1448887" y="1629132"/>
                  <a:pt x="1448887" y="1597117"/>
                </a:cubicBezTo>
                <a:cubicBezTo>
                  <a:pt x="1448887" y="1572219"/>
                  <a:pt x="1439830" y="1540204"/>
                  <a:pt x="1418696" y="1540204"/>
                </a:cubicBezTo>
                <a:cubicBezTo>
                  <a:pt x="1285854" y="1536647"/>
                  <a:pt x="1210375" y="1365909"/>
                  <a:pt x="1071494" y="1365909"/>
                </a:cubicBezTo>
                <a:cubicBezTo>
                  <a:pt x="986960" y="1365909"/>
                  <a:pt x="1113764" y="1269868"/>
                  <a:pt x="1044324" y="1230741"/>
                </a:cubicBezTo>
                <a:cubicBezTo>
                  <a:pt x="1029227" y="1220069"/>
                  <a:pt x="1086591" y="1205842"/>
                  <a:pt x="1110744" y="1209399"/>
                </a:cubicBezTo>
                <a:cubicBezTo>
                  <a:pt x="1134897" y="1212955"/>
                  <a:pt x="1156032" y="1237855"/>
                  <a:pt x="1186222" y="1220069"/>
                </a:cubicBezTo>
                <a:cubicBezTo>
                  <a:pt x="1201318" y="1156043"/>
                  <a:pt x="1162069" y="1131144"/>
                  <a:pt x="1125840" y="1113358"/>
                </a:cubicBezTo>
                <a:cubicBezTo>
                  <a:pt x="1047342" y="1070674"/>
                  <a:pt x="968844" y="1020875"/>
                  <a:pt x="881290" y="1006647"/>
                </a:cubicBezTo>
                <a:cubicBezTo>
                  <a:pt x="851099" y="1003089"/>
                  <a:pt x="832982" y="985305"/>
                  <a:pt x="836002" y="949734"/>
                </a:cubicBezTo>
                <a:cubicBezTo>
                  <a:pt x="842040" y="903491"/>
                  <a:pt x="872232" y="917720"/>
                  <a:pt x="896385" y="921277"/>
                </a:cubicBezTo>
                <a:cubicBezTo>
                  <a:pt x="911482" y="924835"/>
                  <a:pt x="926577" y="935506"/>
                  <a:pt x="941672" y="910606"/>
                </a:cubicBezTo>
                <a:cubicBezTo>
                  <a:pt x="588434" y="658055"/>
                  <a:pt x="401247" y="672284"/>
                  <a:pt x="5740" y="465975"/>
                </a:cubicBezTo>
                <a:cubicBezTo>
                  <a:pt x="93294" y="426847"/>
                  <a:pt x="156696" y="455303"/>
                  <a:pt x="217079" y="462417"/>
                </a:cubicBezTo>
                <a:cubicBezTo>
                  <a:pt x="368036" y="480203"/>
                  <a:pt x="274442" y="512216"/>
                  <a:pt x="425400" y="533558"/>
                </a:cubicBezTo>
                <a:cubicBezTo>
                  <a:pt x="497860" y="544229"/>
                  <a:pt x="564281" y="579800"/>
                  <a:pt x="645798" y="522887"/>
                </a:cubicBezTo>
                <a:cubicBezTo>
                  <a:pt x="700142" y="483759"/>
                  <a:pt x="787696" y="526444"/>
                  <a:pt x="854118" y="558458"/>
                </a:cubicBezTo>
                <a:cubicBezTo>
                  <a:pt x="908462" y="586915"/>
                  <a:pt x="962806" y="594028"/>
                  <a:pt x="1035266" y="558458"/>
                </a:cubicBezTo>
                <a:cubicBezTo>
                  <a:pt x="968844" y="537116"/>
                  <a:pt x="917520" y="519330"/>
                  <a:pt x="866193" y="505101"/>
                </a:cubicBezTo>
                <a:cubicBezTo>
                  <a:pt x="823926" y="494431"/>
                  <a:pt x="799772" y="469532"/>
                  <a:pt x="802792" y="416176"/>
                </a:cubicBezTo>
                <a:cubicBezTo>
                  <a:pt x="802792" y="387720"/>
                  <a:pt x="793735" y="348592"/>
                  <a:pt x="823926" y="334364"/>
                </a:cubicBezTo>
                <a:cubicBezTo>
                  <a:pt x="848079" y="320135"/>
                  <a:pt x="881290" y="334364"/>
                  <a:pt x="893366" y="359262"/>
                </a:cubicBezTo>
                <a:cubicBezTo>
                  <a:pt x="908462" y="405504"/>
                  <a:pt x="923557" y="448189"/>
                  <a:pt x="974883" y="451747"/>
                </a:cubicBezTo>
                <a:cubicBezTo>
                  <a:pt x="1044324" y="458860"/>
                  <a:pt x="1005074" y="430405"/>
                  <a:pt x="992998" y="394834"/>
                </a:cubicBezTo>
                <a:cubicBezTo>
                  <a:pt x="980921" y="355706"/>
                  <a:pt x="1017152" y="345034"/>
                  <a:pt x="1041304" y="352148"/>
                </a:cubicBezTo>
                <a:cubicBezTo>
                  <a:pt x="1131878" y="384162"/>
                  <a:pt x="1225472" y="327250"/>
                  <a:pt x="1319065" y="373491"/>
                </a:cubicBezTo>
                <a:cubicBezTo>
                  <a:pt x="1294912" y="259665"/>
                  <a:pt x="1243586" y="209867"/>
                  <a:pt x="1134897" y="192082"/>
                </a:cubicBezTo>
                <a:cubicBezTo>
                  <a:pt x="1095648" y="188525"/>
                  <a:pt x="1053380" y="195638"/>
                  <a:pt x="1017152" y="163625"/>
                </a:cubicBezTo>
                <a:cubicBezTo>
                  <a:pt x="996016" y="145839"/>
                  <a:pt x="974883" y="124497"/>
                  <a:pt x="989979" y="88927"/>
                </a:cubicBezTo>
                <a:cubicBezTo>
                  <a:pt x="999036" y="64027"/>
                  <a:pt x="1023188" y="64027"/>
                  <a:pt x="1044324" y="71141"/>
                </a:cubicBezTo>
                <a:cubicBezTo>
                  <a:pt x="1131878" y="110269"/>
                  <a:pt x="1225472" y="120941"/>
                  <a:pt x="1316045" y="135168"/>
                </a:cubicBezTo>
                <a:cubicBezTo>
                  <a:pt x="1331142" y="138725"/>
                  <a:pt x="1346237" y="145839"/>
                  <a:pt x="1361334" y="110269"/>
                </a:cubicBezTo>
                <a:cubicBezTo>
                  <a:pt x="1255664" y="78255"/>
                  <a:pt x="1153012" y="35571"/>
                  <a:pt x="1047342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2798D1D-5C01-42D4-8A63-502425F04493}"/>
              </a:ext>
            </a:extLst>
          </p:cNvPr>
          <p:cNvSpPr/>
          <p:nvPr/>
        </p:nvSpPr>
        <p:spPr>
          <a:xfrm>
            <a:off x="1782680" y="757065"/>
            <a:ext cx="10080004" cy="301056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0,7·100 = 0,7·10·10 = 7,0·10 = 70,0</a:t>
            </a:r>
          </a:p>
          <a:p>
            <a:pPr>
              <a:lnSpc>
                <a:spcPct val="150000"/>
              </a:lnSpc>
            </a:pPr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3,8</a:t>
            </a:r>
            <a:r>
              <a:rPr lang="ru-RU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·100 = 3,8·10·10 =38,0·10=380,0</a:t>
            </a:r>
          </a:p>
          <a:p>
            <a:pPr>
              <a:lnSpc>
                <a:spcPct val="150000"/>
              </a:lnSpc>
            </a:pPr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1,37</a:t>
            </a:r>
            <a:r>
              <a:rPr lang="ru-RU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·100 = 1,37·10·10 =13, 7·10=137,0</a:t>
            </a:r>
          </a:p>
        </p:txBody>
      </p:sp>
    </p:spTree>
    <p:extLst>
      <p:ext uri="{BB962C8B-B14F-4D97-AF65-F5344CB8AC3E}">
        <p14:creationId xmlns:p14="http://schemas.microsoft.com/office/powerpoint/2010/main" val="3683417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4613B4A9-1C7C-4729-A016-AB42D3979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553D294C-A164-45F9-B60D-B160B2154F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" r="1810"/>
          <a:stretch/>
        </p:blipFill>
        <p:spPr bwMode="auto">
          <a:xfrm>
            <a:off x="329316" y="0"/>
            <a:ext cx="11862684" cy="6857990"/>
          </a:xfrm>
          <a:custGeom>
            <a:avLst/>
            <a:gdLst/>
            <a:ahLst/>
            <a:cxnLst/>
            <a:rect l="l" t="t" r="r" b="b"/>
            <a:pathLst>
              <a:path w="11862684" h="6858000">
                <a:moveTo>
                  <a:pt x="1047342" y="0"/>
                </a:moveTo>
                <a:lnTo>
                  <a:pt x="4590463" y="0"/>
                </a:lnTo>
                <a:lnTo>
                  <a:pt x="5499874" y="0"/>
                </a:lnTo>
                <a:lnTo>
                  <a:pt x="5723425" y="0"/>
                </a:lnTo>
                <a:lnTo>
                  <a:pt x="7580390" y="0"/>
                </a:lnTo>
                <a:lnTo>
                  <a:pt x="7747884" y="0"/>
                </a:lnTo>
                <a:lnTo>
                  <a:pt x="7824084" y="0"/>
                </a:lnTo>
                <a:lnTo>
                  <a:pt x="11862684" y="0"/>
                </a:lnTo>
                <a:lnTo>
                  <a:pt x="11862684" y="6858000"/>
                </a:lnTo>
                <a:lnTo>
                  <a:pt x="7824084" y="6858000"/>
                </a:lnTo>
                <a:lnTo>
                  <a:pt x="7747884" y="6858000"/>
                </a:lnTo>
                <a:lnTo>
                  <a:pt x="7580390" y="6858000"/>
                </a:lnTo>
                <a:lnTo>
                  <a:pt x="5723425" y="6858000"/>
                </a:lnTo>
                <a:lnTo>
                  <a:pt x="5499874" y="6858000"/>
                </a:lnTo>
                <a:lnTo>
                  <a:pt x="4590463" y="6858000"/>
                </a:lnTo>
                <a:lnTo>
                  <a:pt x="1654188" y="6858000"/>
                </a:lnTo>
                <a:cubicBezTo>
                  <a:pt x="1530404" y="6786859"/>
                  <a:pt x="1412658" y="6701489"/>
                  <a:pt x="1279816" y="6658805"/>
                </a:cubicBezTo>
                <a:cubicBezTo>
                  <a:pt x="1189242" y="6630349"/>
                  <a:pt x="1101686" y="6580550"/>
                  <a:pt x="1116783" y="6431153"/>
                </a:cubicBezTo>
                <a:cubicBezTo>
                  <a:pt x="1119802" y="6388469"/>
                  <a:pt x="1095648" y="6356456"/>
                  <a:pt x="1059419" y="6367127"/>
                </a:cubicBezTo>
                <a:cubicBezTo>
                  <a:pt x="989979" y="6388469"/>
                  <a:pt x="956768" y="6327999"/>
                  <a:pt x="917520" y="6281757"/>
                </a:cubicBezTo>
                <a:cubicBezTo>
                  <a:pt x="848079" y="6199945"/>
                  <a:pt x="781658" y="6114575"/>
                  <a:pt x="669950" y="6100347"/>
                </a:cubicBezTo>
                <a:cubicBezTo>
                  <a:pt x="691084" y="6036320"/>
                  <a:pt x="727312" y="6043434"/>
                  <a:pt x="760524" y="6057663"/>
                </a:cubicBezTo>
                <a:cubicBezTo>
                  <a:pt x="848079" y="6093234"/>
                  <a:pt x="935634" y="6132361"/>
                  <a:pt x="1023188" y="6167932"/>
                </a:cubicBezTo>
                <a:cubicBezTo>
                  <a:pt x="1080552" y="6189274"/>
                  <a:pt x="1137916" y="6221287"/>
                  <a:pt x="1213395" y="6196388"/>
                </a:cubicBezTo>
                <a:cubicBezTo>
                  <a:pt x="1146974" y="6068335"/>
                  <a:pt x="1035266" y="6043434"/>
                  <a:pt x="944692" y="6004307"/>
                </a:cubicBezTo>
                <a:cubicBezTo>
                  <a:pt x="832982" y="5954508"/>
                  <a:pt x="766562" y="5862025"/>
                  <a:pt x="685045" y="5755314"/>
                </a:cubicBezTo>
                <a:cubicBezTo>
                  <a:pt x="766562" y="5726858"/>
                  <a:pt x="817887" y="5805112"/>
                  <a:pt x="884310" y="5801555"/>
                </a:cubicBezTo>
                <a:cubicBezTo>
                  <a:pt x="887328" y="5790884"/>
                  <a:pt x="893366" y="5769542"/>
                  <a:pt x="893366" y="5769542"/>
                </a:cubicBezTo>
                <a:cubicBezTo>
                  <a:pt x="784676" y="5712629"/>
                  <a:pt x="736372" y="5605917"/>
                  <a:pt x="718256" y="5474306"/>
                </a:cubicBezTo>
                <a:cubicBezTo>
                  <a:pt x="712218" y="5406721"/>
                  <a:pt x="672970" y="5385379"/>
                  <a:pt x="633720" y="5353367"/>
                </a:cubicBezTo>
                <a:cubicBezTo>
                  <a:pt x="500878" y="5243097"/>
                  <a:pt x="358980" y="5143500"/>
                  <a:pt x="247270" y="4994104"/>
                </a:cubicBezTo>
                <a:cubicBezTo>
                  <a:pt x="377094" y="5011889"/>
                  <a:pt x="479744" y="5111487"/>
                  <a:pt x="615606" y="5154171"/>
                </a:cubicBezTo>
                <a:cubicBezTo>
                  <a:pt x="506917" y="4990547"/>
                  <a:pt x="365016" y="4905177"/>
                  <a:pt x="235194" y="4805580"/>
                </a:cubicBezTo>
                <a:cubicBezTo>
                  <a:pt x="174810" y="4759339"/>
                  <a:pt x="120468" y="4702425"/>
                  <a:pt x="51026" y="4677526"/>
                </a:cubicBezTo>
                <a:cubicBezTo>
                  <a:pt x="26873" y="4670412"/>
                  <a:pt x="-15396" y="4652628"/>
                  <a:pt x="5740" y="4602828"/>
                </a:cubicBezTo>
                <a:cubicBezTo>
                  <a:pt x="23854" y="4560144"/>
                  <a:pt x="57065" y="4574373"/>
                  <a:pt x="87257" y="4585042"/>
                </a:cubicBezTo>
                <a:cubicBezTo>
                  <a:pt x="159715" y="4613499"/>
                  <a:pt x="238213" y="4613499"/>
                  <a:pt x="337844" y="4613499"/>
                </a:cubicBezTo>
                <a:cubicBezTo>
                  <a:pt x="253310" y="4478331"/>
                  <a:pt x="99332" y="4521016"/>
                  <a:pt x="26873" y="4378734"/>
                </a:cubicBezTo>
                <a:cubicBezTo>
                  <a:pt x="117448" y="4353835"/>
                  <a:pt x="186888" y="4403633"/>
                  <a:pt x="259346" y="4414305"/>
                </a:cubicBezTo>
                <a:cubicBezTo>
                  <a:pt x="325769" y="4424975"/>
                  <a:pt x="340863" y="4400076"/>
                  <a:pt x="325769" y="4321821"/>
                </a:cubicBezTo>
                <a:cubicBezTo>
                  <a:pt x="301616" y="4200882"/>
                  <a:pt x="337844" y="4140411"/>
                  <a:pt x="434458" y="4172424"/>
                </a:cubicBezTo>
                <a:cubicBezTo>
                  <a:pt x="525031" y="4204438"/>
                  <a:pt x="534089" y="4158196"/>
                  <a:pt x="509936" y="4090612"/>
                </a:cubicBezTo>
                <a:cubicBezTo>
                  <a:pt x="473706" y="3991015"/>
                  <a:pt x="512954" y="3912759"/>
                  <a:pt x="540128" y="3827390"/>
                </a:cubicBezTo>
                <a:cubicBezTo>
                  <a:pt x="582395" y="3699337"/>
                  <a:pt x="564281" y="3635309"/>
                  <a:pt x="476725" y="3539269"/>
                </a:cubicBezTo>
                <a:cubicBezTo>
                  <a:pt x="425400" y="3485914"/>
                  <a:pt x="374074" y="3439672"/>
                  <a:pt x="301616" y="3393429"/>
                </a:cubicBezTo>
                <a:cubicBezTo>
                  <a:pt x="467668" y="3368530"/>
                  <a:pt x="295577" y="3283162"/>
                  <a:pt x="352940" y="3229805"/>
                </a:cubicBezTo>
                <a:cubicBezTo>
                  <a:pt x="470686" y="3208463"/>
                  <a:pt x="564281" y="3379202"/>
                  <a:pt x="724294" y="3329402"/>
                </a:cubicBezTo>
                <a:cubicBezTo>
                  <a:pt x="531070" y="3183563"/>
                  <a:pt x="313691" y="3137322"/>
                  <a:pt x="171792" y="2941684"/>
                </a:cubicBezTo>
                <a:cubicBezTo>
                  <a:pt x="205002" y="2899000"/>
                  <a:pt x="238213" y="2941684"/>
                  <a:pt x="265385" y="2923898"/>
                </a:cubicBezTo>
                <a:cubicBezTo>
                  <a:pt x="265385" y="2913227"/>
                  <a:pt x="582395" y="2980812"/>
                  <a:pt x="600510" y="2703362"/>
                </a:cubicBezTo>
                <a:cubicBezTo>
                  <a:pt x="606548" y="2703362"/>
                  <a:pt x="612587" y="2703362"/>
                  <a:pt x="618624" y="2692689"/>
                </a:cubicBezTo>
                <a:cubicBezTo>
                  <a:pt x="651834" y="2653563"/>
                  <a:pt x="621644" y="2561080"/>
                  <a:pt x="675988" y="2553965"/>
                </a:cubicBezTo>
                <a:cubicBezTo>
                  <a:pt x="736372" y="2546851"/>
                  <a:pt x="793735" y="2514837"/>
                  <a:pt x="857136" y="2532623"/>
                </a:cubicBezTo>
                <a:cubicBezTo>
                  <a:pt x="905443" y="2546851"/>
                  <a:pt x="956768" y="2564636"/>
                  <a:pt x="1008094" y="2564636"/>
                </a:cubicBezTo>
                <a:cubicBezTo>
                  <a:pt x="1062438" y="2564636"/>
                  <a:pt x="1137916" y="2685576"/>
                  <a:pt x="1171128" y="2525509"/>
                </a:cubicBezTo>
                <a:cubicBezTo>
                  <a:pt x="1171128" y="2518395"/>
                  <a:pt x="1264720" y="2536181"/>
                  <a:pt x="1316045" y="2543294"/>
                </a:cubicBezTo>
                <a:cubicBezTo>
                  <a:pt x="1358314" y="2550408"/>
                  <a:pt x="1409640" y="2582422"/>
                  <a:pt x="1439830" y="2518395"/>
                </a:cubicBezTo>
                <a:cubicBezTo>
                  <a:pt x="1454926" y="2479267"/>
                  <a:pt x="1382466" y="2408126"/>
                  <a:pt x="1319065" y="2401012"/>
                </a:cubicBezTo>
                <a:cubicBezTo>
                  <a:pt x="1261702" y="2393898"/>
                  <a:pt x="1204338" y="2386784"/>
                  <a:pt x="1149994" y="2401012"/>
                </a:cubicBezTo>
                <a:cubicBezTo>
                  <a:pt x="1083572" y="2418796"/>
                  <a:pt x="1047342" y="2390340"/>
                  <a:pt x="1029227" y="2326314"/>
                </a:cubicBezTo>
                <a:cubicBezTo>
                  <a:pt x="1008094" y="2258731"/>
                  <a:pt x="968844" y="2223159"/>
                  <a:pt x="914500" y="2191146"/>
                </a:cubicBezTo>
                <a:cubicBezTo>
                  <a:pt x="781658" y="2112891"/>
                  <a:pt x="654854" y="2020407"/>
                  <a:pt x="509936" y="1974165"/>
                </a:cubicBezTo>
                <a:cubicBezTo>
                  <a:pt x="482764" y="1967051"/>
                  <a:pt x="449553" y="1952823"/>
                  <a:pt x="437476" y="1892353"/>
                </a:cubicBezTo>
                <a:cubicBezTo>
                  <a:pt x="829964" y="1984836"/>
                  <a:pt x="1186222" y="2223159"/>
                  <a:pt x="1590788" y="2208931"/>
                </a:cubicBezTo>
                <a:cubicBezTo>
                  <a:pt x="1482098" y="2134233"/>
                  <a:pt x="1352276" y="2130676"/>
                  <a:pt x="1234528" y="2077320"/>
                </a:cubicBezTo>
                <a:cubicBezTo>
                  <a:pt x="1319065" y="2038192"/>
                  <a:pt x="1397562" y="2080877"/>
                  <a:pt x="1476060" y="2102219"/>
                </a:cubicBezTo>
                <a:cubicBezTo>
                  <a:pt x="1542482" y="2120004"/>
                  <a:pt x="1602864" y="2123562"/>
                  <a:pt x="1608902" y="2013292"/>
                </a:cubicBezTo>
                <a:cubicBezTo>
                  <a:pt x="1608902" y="2002622"/>
                  <a:pt x="1608902" y="1995507"/>
                  <a:pt x="1608902" y="1984836"/>
                </a:cubicBezTo>
                <a:cubicBezTo>
                  <a:pt x="1584749" y="1938595"/>
                  <a:pt x="1551538" y="1917252"/>
                  <a:pt x="1509271" y="1903025"/>
                </a:cubicBezTo>
                <a:cubicBezTo>
                  <a:pt x="1485118" y="1895910"/>
                  <a:pt x="1451907" y="1881683"/>
                  <a:pt x="1451907" y="1849668"/>
                </a:cubicBezTo>
                <a:cubicBezTo>
                  <a:pt x="1454926" y="1728729"/>
                  <a:pt x="1373409" y="1693158"/>
                  <a:pt x="1294912" y="1657587"/>
                </a:cubicBezTo>
                <a:cubicBezTo>
                  <a:pt x="1337180" y="1597117"/>
                  <a:pt x="1373409" y="1639802"/>
                  <a:pt x="1406620" y="1636245"/>
                </a:cubicBezTo>
                <a:cubicBezTo>
                  <a:pt x="1427754" y="1632688"/>
                  <a:pt x="1448887" y="1629132"/>
                  <a:pt x="1448887" y="1597117"/>
                </a:cubicBezTo>
                <a:cubicBezTo>
                  <a:pt x="1448887" y="1572219"/>
                  <a:pt x="1439830" y="1540204"/>
                  <a:pt x="1418696" y="1540204"/>
                </a:cubicBezTo>
                <a:cubicBezTo>
                  <a:pt x="1285854" y="1536647"/>
                  <a:pt x="1210375" y="1365909"/>
                  <a:pt x="1071494" y="1365909"/>
                </a:cubicBezTo>
                <a:cubicBezTo>
                  <a:pt x="986960" y="1365909"/>
                  <a:pt x="1113764" y="1269868"/>
                  <a:pt x="1044324" y="1230741"/>
                </a:cubicBezTo>
                <a:cubicBezTo>
                  <a:pt x="1029227" y="1220069"/>
                  <a:pt x="1086591" y="1205842"/>
                  <a:pt x="1110744" y="1209399"/>
                </a:cubicBezTo>
                <a:cubicBezTo>
                  <a:pt x="1134897" y="1212955"/>
                  <a:pt x="1156032" y="1237855"/>
                  <a:pt x="1186222" y="1220069"/>
                </a:cubicBezTo>
                <a:cubicBezTo>
                  <a:pt x="1201318" y="1156043"/>
                  <a:pt x="1162069" y="1131144"/>
                  <a:pt x="1125840" y="1113358"/>
                </a:cubicBezTo>
                <a:cubicBezTo>
                  <a:pt x="1047342" y="1070674"/>
                  <a:pt x="968844" y="1020875"/>
                  <a:pt x="881290" y="1006647"/>
                </a:cubicBezTo>
                <a:cubicBezTo>
                  <a:pt x="851099" y="1003089"/>
                  <a:pt x="832982" y="985305"/>
                  <a:pt x="836002" y="949734"/>
                </a:cubicBezTo>
                <a:cubicBezTo>
                  <a:pt x="842040" y="903491"/>
                  <a:pt x="872232" y="917720"/>
                  <a:pt x="896385" y="921277"/>
                </a:cubicBezTo>
                <a:cubicBezTo>
                  <a:pt x="911482" y="924835"/>
                  <a:pt x="926577" y="935506"/>
                  <a:pt x="941672" y="910606"/>
                </a:cubicBezTo>
                <a:cubicBezTo>
                  <a:pt x="588434" y="658055"/>
                  <a:pt x="401247" y="672284"/>
                  <a:pt x="5740" y="465975"/>
                </a:cubicBezTo>
                <a:cubicBezTo>
                  <a:pt x="93294" y="426847"/>
                  <a:pt x="156696" y="455303"/>
                  <a:pt x="217079" y="462417"/>
                </a:cubicBezTo>
                <a:cubicBezTo>
                  <a:pt x="368036" y="480203"/>
                  <a:pt x="274442" y="512216"/>
                  <a:pt x="425400" y="533558"/>
                </a:cubicBezTo>
                <a:cubicBezTo>
                  <a:pt x="497860" y="544229"/>
                  <a:pt x="564281" y="579800"/>
                  <a:pt x="645798" y="522887"/>
                </a:cubicBezTo>
                <a:cubicBezTo>
                  <a:pt x="700142" y="483759"/>
                  <a:pt x="787696" y="526444"/>
                  <a:pt x="854118" y="558458"/>
                </a:cubicBezTo>
                <a:cubicBezTo>
                  <a:pt x="908462" y="586915"/>
                  <a:pt x="962806" y="594028"/>
                  <a:pt x="1035266" y="558458"/>
                </a:cubicBezTo>
                <a:cubicBezTo>
                  <a:pt x="968844" y="537116"/>
                  <a:pt x="917520" y="519330"/>
                  <a:pt x="866193" y="505101"/>
                </a:cubicBezTo>
                <a:cubicBezTo>
                  <a:pt x="823926" y="494431"/>
                  <a:pt x="799772" y="469532"/>
                  <a:pt x="802792" y="416176"/>
                </a:cubicBezTo>
                <a:cubicBezTo>
                  <a:pt x="802792" y="387720"/>
                  <a:pt x="793735" y="348592"/>
                  <a:pt x="823926" y="334364"/>
                </a:cubicBezTo>
                <a:cubicBezTo>
                  <a:pt x="848079" y="320135"/>
                  <a:pt x="881290" y="334364"/>
                  <a:pt x="893366" y="359262"/>
                </a:cubicBezTo>
                <a:cubicBezTo>
                  <a:pt x="908462" y="405504"/>
                  <a:pt x="923557" y="448189"/>
                  <a:pt x="974883" y="451747"/>
                </a:cubicBezTo>
                <a:cubicBezTo>
                  <a:pt x="1044324" y="458860"/>
                  <a:pt x="1005074" y="430405"/>
                  <a:pt x="992998" y="394834"/>
                </a:cubicBezTo>
                <a:cubicBezTo>
                  <a:pt x="980921" y="355706"/>
                  <a:pt x="1017152" y="345034"/>
                  <a:pt x="1041304" y="352148"/>
                </a:cubicBezTo>
                <a:cubicBezTo>
                  <a:pt x="1131878" y="384162"/>
                  <a:pt x="1225472" y="327250"/>
                  <a:pt x="1319065" y="373491"/>
                </a:cubicBezTo>
                <a:cubicBezTo>
                  <a:pt x="1294912" y="259665"/>
                  <a:pt x="1243586" y="209867"/>
                  <a:pt x="1134897" y="192082"/>
                </a:cubicBezTo>
                <a:cubicBezTo>
                  <a:pt x="1095648" y="188525"/>
                  <a:pt x="1053380" y="195638"/>
                  <a:pt x="1017152" y="163625"/>
                </a:cubicBezTo>
                <a:cubicBezTo>
                  <a:pt x="996016" y="145839"/>
                  <a:pt x="974883" y="124497"/>
                  <a:pt x="989979" y="88927"/>
                </a:cubicBezTo>
                <a:cubicBezTo>
                  <a:pt x="999036" y="64027"/>
                  <a:pt x="1023188" y="64027"/>
                  <a:pt x="1044324" y="71141"/>
                </a:cubicBezTo>
                <a:cubicBezTo>
                  <a:pt x="1131878" y="110269"/>
                  <a:pt x="1225472" y="120941"/>
                  <a:pt x="1316045" y="135168"/>
                </a:cubicBezTo>
                <a:cubicBezTo>
                  <a:pt x="1331142" y="138725"/>
                  <a:pt x="1346237" y="145839"/>
                  <a:pt x="1361334" y="110269"/>
                </a:cubicBezTo>
                <a:cubicBezTo>
                  <a:pt x="1255664" y="78255"/>
                  <a:pt x="1153012" y="35571"/>
                  <a:pt x="1047342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E3DA549-3299-4103-908A-0715753CB81A}"/>
              </a:ext>
            </a:extLst>
          </p:cNvPr>
          <p:cNvSpPr/>
          <p:nvPr/>
        </p:nvSpPr>
        <p:spPr>
          <a:xfrm>
            <a:off x="1209676" y="513584"/>
            <a:ext cx="1049655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Умножение десятичных дробей</a:t>
            </a:r>
          </a:p>
          <a:p>
            <a:pPr algn="ctr"/>
            <a:r>
              <a:rPr lang="ru-RU" sz="3600" b="1" cap="none" spc="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10, 100, 1000 и т.д.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EAD5954-4075-488C-A96E-E1D7B2C405C2}"/>
              </a:ext>
            </a:extLst>
          </p:cNvPr>
          <p:cNvSpPr/>
          <p:nvPr/>
        </p:nvSpPr>
        <p:spPr>
          <a:xfrm>
            <a:off x="2179494" y="1713913"/>
            <a:ext cx="931857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Правило:</a:t>
            </a:r>
          </a:p>
          <a:p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Чтобы умножить десятичную дробь на </a:t>
            </a:r>
            <a:r>
              <a:rPr lang="ru-RU" sz="24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10, 100, 1000 </a:t>
            </a:r>
          </a:p>
          <a:p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т. д. , нужно запятую перенести на столько цифр </a:t>
            </a:r>
          </a:p>
          <a:p>
            <a:r>
              <a:rPr lang="ru-RU" sz="2400" u="sng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вправо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сколько нулей стоит в множителе после единицы. 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F0DC616-FEF0-4723-9EFE-6031E79DF145}"/>
              </a:ext>
            </a:extLst>
          </p:cNvPr>
          <p:cNvSpPr/>
          <p:nvPr/>
        </p:nvSpPr>
        <p:spPr>
          <a:xfrm>
            <a:off x="2179494" y="3465896"/>
            <a:ext cx="18325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Примеры: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CA1EEEF-230D-4C06-AA20-D139D526D6CD}"/>
              </a:ext>
            </a:extLst>
          </p:cNvPr>
          <p:cNvSpPr/>
          <p:nvPr/>
        </p:nvSpPr>
        <p:spPr>
          <a:xfrm>
            <a:off x="4341363" y="3899127"/>
            <a:ext cx="45961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9,61·10 = 9,61·10= 96,1</a:t>
            </a:r>
            <a:endParaRPr lang="ru-RU" sz="3200" dirty="0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3894334B-675D-47FB-9495-4917499209DA}"/>
              </a:ext>
            </a:extLst>
          </p:cNvPr>
          <p:cNvSpPr/>
          <p:nvPr/>
        </p:nvSpPr>
        <p:spPr>
          <a:xfrm>
            <a:off x="5624945" y="4412713"/>
            <a:ext cx="115807" cy="115807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: изогнутая вверх 8">
            <a:extLst>
              <a:ext uri="{FF2B5EF4-FFF2-40B4-BE49-F238E27FC236}">
                <a16:creationId xmlns:a16="http://schemas.microsoft.com/office/drawing/2014/main" id="{C0768730-CAF4-41D5-8D65-015B90AF892F}"/>
              </a:ext>
            </a:extLst>
          </p:cNvPr>
          <p:cNvSpPr/>
          <p:nvPr/>
        </p:nvSpPr>
        <p:spPr>
          <a:xfrm>
            <a:off x="6499162" y="4417383"/>
            <a:ext cx="376958" cy="1552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7C6568E-35D2-41E7-A0B5-39AA8F2ED7A0}"/>
              </a:ext>
            </a:extLst>
          </p:cNvPr>
          <p:cNvSpPr/>
          <p:nvPr/>
        </p:nvSpPr>
        <p:spPr>
          <a:xfrm>
            <a:off x="4284456" y="4572615"/>
            <a:ext cx="47099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1,2·100 = 1,20·100= 120</a:t>
            </a:r>
            <a:endParaRPr lang="ru-RU" sz="3200" dirty="0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0F3722DB-D889-456F-98D1-EA8F98293B4A}"/>
              </a:ext>
            </a:extLst>
          </p:cNvPr>
          <p:cNvSpPr/>
          <p:nvPr/>
        </p:nvSpPr>
        <p:spPr>
          <a:xfrm>
            <a:off x="5343236" y="5130296"/>
            <a:ext cx="115807" cy="115807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AFC56B4B-79F2-4B2A-B2C4-96D59151CEB1}"/>
              </a:ext>
            </a:extLst>
          </p:cNvPr>
          <p:cNvSpPr/>
          <p:nvPr/>
        </p:nvSpPr>
        <p:spPr>
          <a:xfrm>
            <a:off x="5612868" y="5130295"/>
            <a:ext cx="115807" cy="115807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: изогнутая вверх 17">
            <a:extLst>
              <a:ext uri="{FF2B5EF4-FFF2-40B4-BE49-F238E27FC236}">
                <a16:creationId xmlns:a16="http://schemas.microsoft.com/office/drawing/2014/main" id="{3B0B007A-2815-4C19-B927-4882234C2DAC}"/>
              </a:ext>
            </a:extLst>
          </p:cNvPr>
          <p:cNvSpPr/>
          <p:nvPr/>
        </p:nvSpPr>
        <p:spPr>
          <a:xfrm>
            <a:off x="6490882" y="5066471"/>
            <a:ext cx="296573" cy="11580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Стрелка: изогнутая вверх 18">
            <a:extLst>
              <a:ext uri="{FF2B5EF4-FFF2-40B4-BE49-F238E27FC236}">
                <a16:creationId xmlns:a16="http://schemas.microsoft.com/office/drawing/2014/main" id="{E6E3A625-6267-4092-AA90-2ED3A62C6B0B}"/>
              </a:ext>
            </a:extLst>
          </p:cNvPr>
          <p:cNvSpPr/>
          <p:nvPr/>
        </p:nvSpPr>
        <p:spPr>
          <a:xfrm>
            <a:off x="6787455" y="5072263"/>
            <a:ext cx="296573" cy="11580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48AAE4E9-3EE0-4EDD-B7DD-963BD14772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3180" y="5124374"/>
            <a:ext cx="1459492" cy="1115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882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4613B4A9-1C7C-4729-A016-AB42D3979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553D294C-A164-45F9-B60D-B160B2154F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" r="1810"/>
          <a:stretch/>
        </p:blipFill>
        <p:spPr bwMode="auto">
          <a:xfrm>
            <a:off x="329316" y="0"/>
            <a:ext cx="11862684" cy="6857990"/>
          </a:xfrm>
          <a:custGeom>
            <a:avLst/>
            <a:gdLst/>
            <a:ahLst/>
            <a:cxnLst/>
            <a:rect l="l" t="t" r="r" b="b"/>
            <a:pathLst>
              <a:path w="11862684" h="6858000">
                <a:moveTo>
                  <a:pt x="1047342" y="0"/>
                </a:moveTo>
                <a:lnTo>
                  <a:pt x="4590463" y="0"/>
                </a:lnTo>
                <a:lnTo>
                  <a:pt x="5499874" y="0"/>
                </a:lnTo>
                <a:lnTo>
                  <a:pt x="5723425" y="0"/>
                </a:lnTo>
                <a:lnTo>
                  <a:pt x="7580390" y="0"/>
                </a:lnTo>
                <a:lnTo>
                  <a:pt x="7747884" y="0"/>
                </a:lnTo>
                <a:lnTo>
                  <a:pt x="7824084" y="0"/>
                </a:lnTo>
                <a:lnTo>
                  <a:pt x="11862684" y="0"/>
                </a:lnTo>
                <a:lnTo>
                  <a:pt x="11862684" y="6858000"/>
                </a:lnTo>
                <a:lnTo>
                  <a:pt x="7824084" y="6858000"/>
                </a:lnTo>
                <a:lnTo>
                  <a:pt x="7747884" y="6858000"/>
                </a:lnTo>
                <a:lnTo>
                  <a:pt x="7580390" y="6858000"/>
                </a:lnTo>
                <a:lnTo>
                  <a:pt x="5723425" y="6858000"/>
                </a:lnTo>
                <a:lnTo>
                  <a:pt x="5499874" y="6858000"/>
                </a:lnTo>
                <a:lnTo>
                  <a:pt x="4590463" y="6858000"/>
                </a:lnTo>
                <a:lnTo>
                  <a:pt x="1654188" y="6858000"/>
                </a:lnTo>
                <a:cubicBezTo>
                  <a:pt x="1530404" y="6786859"/>
                  <a:pt x="1412658" y="6701489"/>
                  <a:pt x="1279816" y="6658805"/>
                </a:cubicBezTo>
                <a:cubicBezTo>
                  <a:pt x="1189242" y="6630349"/>
                  <a:pt x="1101686" y="6580550"/>
                  <a:pt x="1116783" y="6431153"/>
                </a:cubicBezTo>
                <a:cubicBezTo>
                  <a:pt x="1119802" y="6388469"/>
                  <a:pt x="1095648" y="6356456"/>
                  <a:pt x="1059419" y="6367127"/>
                </a:cubicBezTo>
                <a:cubicBezTo>
                  <a:pt x="989979" y="6388469"/>
                  <a:pt x="956768" y="6327999"/>
                  <a:pt x="917520" y="6281757"/>
                </a:cubicBezTo>
                <a:cubicBezTo>
                  <a:pt x="848079" y="6199945"/>
                  <a:pt x="781658" y="6114575"/>
                  <a:pt x="669950" y="6100347"/>
                </a:cubicBezTo>
                <a:cubicBezTo>
                  <a:pt x="691084" y="6036320"/>
                  <a:pt x="727312" y="6043434"/>
                  <a:pt x="760524" y="6057663"/>
                </a:cubicBezTo>
                <a:cubicBezTo>
                  <a:pt x="848079" y="6093234"/>
                  <a:pt x="935634" y="6132361"/>
                  <a:pt x="1023188" y="6167932"/>
                </a:cubicBezTo>
                <a:cubicBezTo>
                  <a:pt x="1080552" y="6189274"/>
                  <a:pt x="1137916" y="6221287"/>
                  <a:pt x="1213395" y="6196388"/>
                </a:cubicBezTo>
                <a:cubicBezTo>
                  <a:pt x="1146974" y="6068335"/>
                  <a:pt x="1035266" y="6043434"/>
                  <a:pt x="944692" y="6004307"/>
                </a:cubicBezTo>
                <a:cubicBezTo>
                  <a:pt x="832982" y="5954508"/>
                  <a:pt x="766562" y="5862025"/>
                  <a:pt x="685045" y="5755314"/>
                </a:cubicBezTo>
                <a:cubicBezTo>
                  <a:pt x="766562" y="5726858"/>
                  <a:pt x="817887" y="5805112"/>
                  <a:pt x="884310" y="5801555"/>
                </a:cubicBezTo>
                <a:cubicBezTo>
                  <a:pt x="887328" y="5790884"/>
                  <a:pt x="893366" y="5769542"/>
                  <a:pt x="893366" y="5769542"/>
                </a:cubicBezTo>
                <a:cubicBezTo>
                  <a:pt x="784676" y="5712629"/>
                  <a:pt x="736372" y="5605917"/>
                  <a:pt x="718256" y="5474306"/>
                </a:cubicBezTo>
                <a:cubicBezTo>
                  <a:pt x="712218" y="5406721"/>
                  <a:pt x="672970" y="5385379"/>
                  <a:pt x="633720" y="5353367"/>
                </a:cubicBezTo>
                <a:cubicBezTo>
                  <a:pt x="500878" y="5243097"/>
                  <a:pt x="358980" y="5143500"/>
                  <a:pt x="247270" y="4994104"/>
                </a:cubicBezTo>
                <a:cubicBezTo>
                  <a:pt x="377094" y="5011889"/>
                  <a:pt x="479744" y="5111487"/>
                  <a:pt x="615606" y="5154171"/>
                </a:cubicBezTo>
                <a:cubicBezTo>
                  <a:pt x="506917" y="4990547"/>
                  <a:pt x="365016" y="4905177"/>
                  <a:pt x="235194" y="4805580"/>
                </a:cubicBezTo>
                <a:cubicBezTo>
                  <a:pt x="174810" y="4759339"/>
                  <a:pt x="120468" y="4702425"/>
                  <a:pt x="51026" y="4677526"/>
                </a:cubicBezTo>
                <a:cubicBezTo>
                  <a:pt x="26873" y="4670412"/>
                  <a:pt x="-15396" y="4652628"/>
                  <a:pt x="5740" y="4602828"/>
                </a:cubicBezTo>
                <a:cubicBezTo>
                  <a:pt x="23854" y="4560144"/>
                  <a:pt x="57065" y="4574373"/>
                  <a:pt x="87257" y="4585042"/>
                </a:cubicBezTo>
                <a:cubicBezTo>
                  <a:pt x="159715" y="4613499"/>
                  <a:pt x="238213" y="4613499"/>
                  <a:pt x="337844" y="4613499"/>
                </a:cubicBezTo>
                <a:cubicBezTo>
                  <a:pt x="253310" y="4478331"/>
                  <a:pt x="99332" y="4521016"/>
                  <a:pt x="26873" y="4378734"/>
                </a:cubicBezTo>
                <a:cubicBezTo>
                  <a:pt x="117448" y="4353835"/>
                  <a:pt x="186888" y="4403633"/>
                  <a:pt x="259346" y="4414305"/>
                </a:cubicBezTo>
                <a:cubicBezTo>
                  <a:pt x="325769" y="4424975"/>
                  <a:pt x="340863" y="4400076"/>
                  <a:pt x="325769" y="4321821"/>
                </a:cubicBezTo>
                <a:cubicBezTo>
                  <a:pt x="301616" y="4200882"/>
                  <a:pt x="337844" y="4140411"/>
                  <a:pt x="434458" y="4172424"/>
                </a:cubicBezTo>
                <a:cubicBezTo>
                  <a:pt x="525031" y="4204438"/>
                  <a:pt x="534089" y="4158196"/>
                  <a:pt x="509936" y="4090612"/>
                </a:cubicBezTo>
                <a:cubicBezTo>
                  <a:pt x="473706" y="3991015"/>
                  <a:pt x="512954" y="3912759"/>
                  <a:pt x="540128" y="3827390"/>
                </a:cubicBezTo>
                <a:cubicBezTo>
                  <a:pt x="582395" y="3699337"/>
                  <a:pt x="564281" y="3635309"/>
                  <a:pt x="476725" y="3539269"/>
                </a:cubicBezTo>
                <a:cubicBezTo>
                  <a:pt x="425400" y="3485914"/>
                  <a:pt x="374074" y="3439672"/>
                  <a:pt x="301616" y="3393429"/>
                </a:cubicBezTo>
                <a:cubicBezTo>
                  <a:pt x="467668" y="3368530"/>
                  <a:pt x="295577" y="3283162"/>
                  <a:pt x="352940" y="3229805"/>
                </a:cubicBezTo>
                <a:cubicBezTo>
                  <a:pt x="470686" y="3208463"/>
                  <a:pt x="564281" y="3379202"/>
                  <a:pt x="724294" y="3329402"/>
                </a:cubicBezTo>
                <a:cubicBezTo>
                  <a:pt x="531070" y="3183563"/>
                  <a:pt x="313691" y="3137322"/>
                  <a:pt x="171792" y="2941684"/>
                </a:cubicBezTo>
                <a:cubicBezTo>
                  <a:pt x="205002" y="2899000"/>
                  <a:pt x="238213" y="2941684"/>
                  <a:pt x="265385" y="2923898"/>
                </a:cubicBezTo>
                <a:cubicBezTo>
                  <a:pt x="265385" y="2913227"/>
                  <a:pt x="582395" y="2980812"/>
                  <a:pt x="600510" y="2703362"/>
                </a:cubicBezTo>
                <a:cubicBezTo>
                  <a:pt x="606548" y="2703362"/>
                  <a:pt x="612587" y="2703362"/>
                  <a:pt x="618624" y="2692689"/>
                </a:cubicBezTo>
                <a:cubicBezTo>
                  <a:pt x="651834" y="2653563"/>
                  <a:pt x="621644" y="2561080"/>
                  <a:pt x="675988" y="2553965"/>
                </a:cubicBezTo>
                <a:cubicBezTo>
                  <a:pt x="736372" y="2546851"/>
                  <a:pt x="793735" y="2514837"/>
                  <a:pt x="857136" y="2532623"/>
                </a:cubicBezTo>
                <a:cubicBezTo>
                  <a:pt x="905443" y="2546851"/>
                  <a:pt x="956768" y="2564636"/>
                  <a:pt x="1008094" y="2564636"/>
                </a:cubicBezTo>
                <a:cubicBezTo>
                  <a:pt x="1062438" y="2564636"/>
                  <a:pt x="1137916" y="2685576"/>
                  <a:pt x="1171128" y="2525509"/>
                </a:cubicBezTo>
                <a:cubicBezTo>
                  <a:pt x="1171128" y="2518395"/>
                  <a:pt x="1264720" y="2536181"/>
                  <a:pt x="1316045" y="2543294"/>
                </a:cubicBezTo>
                <a:cubicBezTo>
                  <a:pt x="1358314" y="2550408"/>
                  <a:pt x="1409640" y="2582422"/>
                  <a:pt x="1439830" y="2518395"/>
                </a:cubicBezTo>
                <a:cubicBezTo>
                  <a:pt x="1454926" y="2479267"/>
                  <a:pt x="1382466" y="2408126"/>
                  <a:pt x="1319065" y="2401012"/>
                </a:cubicBezTo>
                <a:cubicBezTo>
                  <a:pt x="1261702" y="2393898"/>
                  <a:pt x="1204338" y="2386784"/>
                  <a:pt x="1149994" y="2401012"/>
                </a:cubicBezTo>
                <a:cubicBezTo>
                  <a:pt x="1083572" y="2418796"/>
                  <a:pt x="1047342" y="2390340"/>
                  <a:pt x="1029227" y="2326314"/>
                </a:cubicBezTo>
                <a:cubicBezTo>
                  <a:pt x="1008094" y="2258731"/>
                  <a:pt x="968844" y="2223159"/>
                  <a:pt x="914500" y="2191146"/>
                </a:cubicBezTo>
                <a:cubicBezTo>
                  <a:pt x="781658" y="2112891"/>
                  <a:pt x="654854" y="2020407"/>
                  <a:pt x="509936" y="1974165"/>
                </a:cubicBezTo>
                <a:cubicBezTo>
                  <a:pt x="482764" y="1967051"/>
                  <a:pt x="449553" y="1952823"/>
                  <a:pt x="437476" y="1892353"/>
                </a:cubicBezTo>
                <a:cubicBezTo>
                  <a:pt x="829964" y="1984836"/>
                  <a:pt x="1186222" y="2223159"/>
                  <a:pt x="1590788" y="2208931"/>
                </a:cubicBezTo>
                <a:cubicBezTo>
                  <a:pt x="1482098" y="2134233"/>
                  <a:pt x="1352276" y="2130676"/>
                  <a:pt x="1234528" y="2077320"/>
                </a:cubicBezTo>
                <a:cubicBezTo>
                  <a:pt x="1319065" y="2038192"/>
                  <a:pt x="1397562" y="2080877"/>
                  <a:pt x="1476060" y="2102219"/>
                </a:cubicBezTo>
                <a:cubicBezTo>
                  <a:pt x="1542482" y="2120004"/>
                  <a:pt x="1602864" y="2123562"/>
                  <a:pt x="1608902" y="2013292"/>
                </a:cubicBezTo>
                <a:cubicBezTo>
                  <a:pt x="1608902" y="2002622"/>
                  <a:pt x="1608902" y="1995507"/>
                  <a:pt x="1608902" y="1984836"/>
                </a:cubicBezTo>
                <a:cubicBezTo>
                  <a:pt x="1584749" y="1938595"/>
                  <a:pt x="1551538" y="1917252"/>
                  <a:pt x="1509271" y="1903025"/>
                </a:cubicBezTo>
                <a:cubicBezTo>
                  <a:pt x="1485118" y="1895910"/>
                  <a:pt x="1451907" y="1881683"/>
                  <a:pt x="1451907" y="1849668"/>
                </a:cubicBezTo>
                <a:cubicBezTo>
                  <a:pt x="1454926" y="1728729"/>
                  <a:pt x="1373409" y="1693158"/>
                  <a:pt x="1294912" y="1657587"/>
                </a:cubicBezTo>
                <a:cubicBezTo>
                  <a:pt x="1337180" y="1597117"/>
                  <a:pt x="1373409" y="1639802"/>
                  <a:pt x="1406620" y="1636245"/>
                </a:cubicBezTo>
                <a:cubicBezTo>
                  <a:pt x="1427754" y="1632688"/>
                  <a:pt x="1448887" y="1629132"/>
                  <a:pt x="1448887" y="1597117"/>
                </a:cubicBezTo>
                <a:cubicBezTo>
                  <a:pt x="1448887" y="1572219"/>
                  <a:pt x="1439830" y="1540204"/>
                  <a:pt x="1418696" y="1540204"/>
                </a:cubicBezTo>
                <a:cubicBezTo>
                  <a:pt x="1285854" y="1536647"/>
                  <a:pt x="1210375" y="1365909"/>
                  <a:pt x="1071494" y="1365909"/>
                </a:cubicBezTo>
                <a:cubicBezTo>
                  <a:pt x="986960" y="1365909"/>
                  <a:pt x="1113764" y="1269868"/>
                  <a:pt x="1044324" y="1230741"/>
                </a:cubicBezTo>
                <a:cubicBezTo>
                  <a:pt x="1029227" y="1220069"/>
                  <a:pt x="1086591" y="1205842"/>
                  <a:pt x="1110744" y="1209399"/>
                </a:cubicBezTo>
                <a:cubicBezTo>
                  <a:pt x="1134897" y="1212955"/>
                  <a:pt x="1156032" y="1237855"/>
                  <a:pt x="1186222" y="1220069"/>
                </a:cubicBezTo>
                <a:cubicBezTo>
                  <a:pt x="1201318" y="1156043"/>
                  <a:pt x="1162069" y="1131144"/>
                  <a:pt x="1125840" y="1113358"/>
                </a:cubicBezTo>
                <a:cubicBezTo>
                  <a:pt x="1047342" y="1070674"/>
                  <a:pt x="968844" y="1020875"/>
                  <a:pt x="881290" y="1006647"/>
                </a:cubicBezTo>
                <a:cubicBezTo>
                  <a:pt x="851099" y="1003089"/>
                  <a:pt x="832982" y="985305"/>
                  <a:pt x="836002" y="949734"/>
                </a:cubicBezTo>
                <a:cubicBezTo>
                  <a:pt x="842040" y="903491"/>
                  <a:pt x="872232" y="917720"/>
                  <a:pt x="896385" y="921277"/>
                </a:cubicBezTo>
                <a:cubicBezTo>
                  <a:pt x="911482" y="924835"/>
                  <a:pt x="926577" y="935506"/>
                  <a:pt x="941672" y="910606"/>
                </a:cubicBezTo>
                <a:cubicBezTo>
                  <a:pt x="588434" y="658055"/>
                  <a:pt x="401247" y="672284"/>
                  <a:pt x="5740" y="465975"/>
                </a:cubicBezTo>
                <a:cubicBezTo>
                  <a:pt x="93294" y="426847"/>
                  <a:pt x="156696" y="455303"/>
                  <a:pt x="217079" y="462417"/>
                </a:cubicBezTo>
                <a:cubicBezTo>
                  <a:pt x="368036" y="480203"/>
                  <a:pt x="274442" y="512216"/>
                  <a:pt x="425400" y="533558"/>
                </a:cubicBezTo>
                <a:cubicBezTo>
                  <a:pt x="497860" y="544229"/>
                  <a:pt x="564281" y="579800"/>
                  <a:pt x="645798" y="522887"/>
                </a:cubicBezTo>
                <a:cubicBezTo>
                  <a:pt x="700142" y="483759"/>
                  <a:pt x="787696" y="526444"/>
                  <a:pt x="854118" y="558458"/>
                </a:cubicBezTo>
                <a:cubicBezTo>
                  <a:pt x="908462" y="586915"/>
                  <a:pt x="962806" y="594028"/>
                  <a:pt x="1035266" y="558458"/>
                </a:cubicBezTo>
                <a:cubicBezTo>
                  <a:pt x="968844" y="537116"/>
                  <a:pt x="917520" y="519330"/>
                  <a:pt x="866193" y="505101"/>
                </a:cubicBezTo>
                <a:cubicBezTo>
                  <a:pt x="823926" y="494431"/>
                  <a:pt x="799772" y="469532"/>
                  <a:pt x="802792" y="416176"/>
                </a:cubicBezTo>
                <a:cubicBezTo>
                  <a:pt x="802792" y="387720"/>
                  <a:pt x="793735" y="348592"/>
                  <a:pt x="823926" y="334364"/>
                </a:cubicBezTo>
                <a:cubicBezTo>
                  <a:pt x="848079" y="320135"/>
                  <a:pt x="881290" y="334364"/>
                  <a:pt x="893366" y="359262"/>
                </a:cubicBezTo>
                <a:cubicBezTo>
                  <a:pt x="908462" y="405504"/>
                  <a:pt x="923557" y="448189"/>
                  <a:pt x="974883" y="451747"/>
                </a:cubicBezTo>
                <a:cubicBezTo>
                  <a:pt x="1044324" y="458860"/>
                  <a:pt x="1005074" y="430405"/>
                  <a:pt x="992998" y="394834"/>
                </a:cubicBezTo>
                <a:cubicBezTo>
                  <a:pt x="980921" y="355706"/>
                  <a:pt x="1017152" y="345034"/>
                  <a:pt x="1041304" y="352148"/>
                </a:cubicBezTo>
                <a:cubicBezTo>
                  <a:pt x="1131878" y="384162"/>
                  <a:pt x="1225472" y="327250"/>
                  <a:pt x="1319065" y="373491"/>
                </a:cubicBezTo>
                <a:cubicBezTo>
                  <a:pt x="1294912" y="259665"/>
                  <a:pt x="1243586" y="209867"/>
                  <a:pt x="1134897" y="192082"/>
                </a:cubicBezTo>
                <a:cubicBezTo>
                  <a:pt x="1095648" y="188525"/>
                  <a:pt x="1053380" y="195638"/>
                  <a:pt x="1017152" y="163625"/>
                </a:cubicBezTo>
                <a:cubicBezTo>
                  <a:pt x="996016" y="145839"/>
                  <a:pt x="974883" y="124497"/>
                  <a:pt x="989979" y="88927"/>
                </a:cubicBezTo>
                <a:cubicBezTo>
                  <a:pt x="999036" y="64027"/>
                  <a:pt x="1023188" y="64027"/>
                  <a:pt x="1044324" y="71141"/>
                </a:cubicBezTo>
                <a:cubicBezTo>
                  <a:pt x="1131878" y="110269"/>
                  <a:pt x="1225472" y="120941"/>
                  <a:pt x="1316045" y="135168"/>
                </a:cubicBezTo>
                <a:cubicBezTo>
                  <a:pt x="1331142" y="138725"/>
                  <a:pt x="1346237" y="145839"/>
                  <a:pt x="1361334" y="110269"/>
                </a:cubicBezTo>
                <a:cubicBezTo>
                  <a:pt x="1255664" y="78255"/>
                  <a:pt x="1153012" y="35571"/>
                  <a:pt x="1047342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E3DA549-3299-4103-908A-0715753CB81A}"/>
              </a:ext>
            </a:extLst>
          </p:cNvPr>
          <p:cNvSpPr/>
          <p:nvPr/>
        </p:nvSpPr>
        <p:spPr>
          <a:xfrm>
            <a:off x="1209676" y="513584"/>
            <a:ext cx="1049655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Умножение десятичных дробей</a:t>
            </a:r>
          </a:p>
          <a:p>
            <a:pPr algn="ctr"/>
            <a:r>
              <a:rPr lang="ru-RU" sz="3600" b="1" cap="none" spc="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0,1,    0,01,     0,001 и т.д.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EAD5954-4075-488C-A96E-E1D7B2C405C2}"/>
              </a:ext>
            </a:extLst>
          </p:cNvPr>
          <p:cNvSpPr/>
          <p:nvPr/>
        </p:nvSpPr>
        <p:spPr>
          <a:xfrm>
            <a:off x="2179494" y="1713913"/>
            <a:ext cx="834876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Правило:</a:t>
            </a:r>
          </a:p>
          <a:p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Чтобы умножить десятичную дробь на </a:t>
            </a:r>
            <a:r>
              <a:rPr lang="ru-RU" sz="24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0,1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  <a:r>
              <a:rPr lang="ru-RU" sz="24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0,01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  <a:r>
              <a:rPr lang="ru-RU" sz="24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0,001 </a:t>
            </a:r>
          </a:p>
          <a:p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т. д. , нужно запятую перенести на столько цифр </a:t>
            </a:r>
          </a:p>
          <a:p>
            <a:r>
              <a:rPr lang="ru-RU" sz="2400" u="sng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влево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сколько нулей в числах </a:t>
            </a:r>
            <a:r>
              <a:rPr lang="ru-RU" sz="24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0,1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  <a:r>
              <a:rPr lang="ru-RU" sz="24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0,01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  <a:r>
              <a:rPr lang="ru-RU" sz="24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0,001 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F0DC616-FEF0-4723-9EFE-6031E79DF145}"/>
              </a:ext>
            </a:extLst>
          </p:cNvPr>
          <p:cNvSpPr/>
          <p:nvPr/>
        </p:nvSpPr>
        <p:spPr>
          <a:xfrm>
            <a:off x="2179494" y="3465896"/>
            <a:ext cx="18325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Примеры: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CA1EEEF-230D-4C06-AA20-D139D526D6CD}"/>
              </a:ext>
            </a:extLst>
          </p:cNvPr>
          <p:cNvSpPr/>
          <p:nvPr/>
        </p:nvSpPr>
        <p:spPr>
          <a:xfrm>
            <a:off x="4341363" y="3899127"/>
            <a:ext cx="53928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19,31· 0,1= 19,31·10= 1,931</a:t>
            </a:r>
            <a:endParaRPr lang="ru-RU" sz="3200" dirty="0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3894334B-675D-47FB-9495-4917499209DA}"/>
              </a:ext>
            </a:extLst>
          </p:cNvPr>
          <p:cNvSpPr/>
          <p:nvPr/>
        </p:nvSpPr>
        <p:spPr>
          <a:xfrm>
            <a:off x="5730958" y="4412451"/>
            <a:ext cx="115807" cy="115807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: изогнутая вверх 8">
            <a:extLst>
              <a:ext uri="{FF2B5EF4-FFF2-40B4-BE49-F238E27FC236}">
                <a16:creationId xmlns:a16="http://schemas.microsoft.com/office/drawing/2014/main" id="{C0768730-CAF4-41D5-8D65-015B90AF892F}"/>
              </a:ext>
            </a:extLst>
          </p:cNvPr>
          <p:cNvSpPr/>
          <p:nvPr/>
        </p:nvSpPr>
        <p:spPr>
          <a:xfrm flipH="1">
            <a:off x="6787454" y="4412451"/>
            <a:ext cx="350718" cy="16016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7C6568E-35D2-41E7-A0B5-39AA8F2ED7A0}"/>
              </a:ext>
            </a:extLst>
          </p:cNvPr>
          <p:cNvSpPr/>
          <p:nvPr/>
        </p:nvSpPr>
        <p:spPr>
          <a:xfrm>
            <a:off x="4284456" y="4572615"/>
            <a:ext cx="58480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14,2· 0,01 = 14,2· 0,01= </a:t>
            </a:r>
            <a:r>
              <a:rPr lang="ru-RU" sz="32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,142 </a:t>
            </a:r>
            <a:endParaRPr lang="ru-RU" sz="3200" dirty="0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0F3722DB-D889-456F-98D1-EA8F98293B4A}"/>
              </a:ext>
            </a:extLst>
          </p:cNvPr>
          <p:cNvSpPr/>
          <p:nvPr/>
        </p:nvSpPr>
        <p:spPr>
          <a:xfrm>
            <a:off x="5479645" y="5130296"/>
            <a:ext cx="115807" cy="115807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AFC56B4B-79F2-4B2A-B2C4-96D59151CEB1}"/>
              </a:ext>
            </a:extLst>
          </p:cNvPr>
          <p:cNvSpPr/>
          <p:nvPr/>
        </p:nvSpPr>
        <p:spPr>
          <a:xfrm>
            <a:off x="5776218" y="5138350"/>
            <a:ext cx="115807" cy="115807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: изогнутая вверх 17">
            <a:extLst>
              <a:ext uri="{FF2B5EF4-FFF2-40B4-BE49-F238E27FC236}">
                <a16:creationId xmlns:a16="http://schemas.microsoft.com/office/drawing/2014/main" id="{3B0B007A-2815-4C19-B927-4882234C2DAC}"/>
              </a:ext>
            </a:extLst>
          </p:cNvPr>
          <p:cNvSpPr/>
          <p:nvPr/>
        </p:nvSpPr>
        <p:spPr>
          <a:xfrm flipH="1">
            <a:off x="6596550" y="5012536"/>
            <a:ext cx="296573" cy="17384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Стрелка: изогнутая вверх 18">
            <a:extLst>
              <a:ext uri="{FF2B5EF4-FFF2-40B4-BE49-F238E27FC236}">
                <a16:creationId xmlns:a16="http://schemas.microsoft.com/office/drawing/2014/main" id="{E6E3A625-6267-4092-AA90-2ED3A62C6B0B}"/>
              </a:ext>
            </a:extLst>
          </p:cNvPr>
          <p:cNvSpPr/>
          <p:nvPr/>
        </p:nvSpPr>
        <p:spPr>
          <a:xfrm flipH="1">
            <a:off x="6862092" y="5020345"/>
            <a:ext cx="296573" cy="17384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4510EEE0-61B0-4326-8901-EF46D6103F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0097" y="5157390"/>
            <a:ext cx="1459492" cy="1115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384929"/>
      </p:ext>
    </p:extLst>
  </p:cSld>
  <p:clrMapOvr>
    <a:masterClrMapping/>
  </p:clrMapOvr>
</p:sld>
</file>

<file path=ppt/theme/theme1.xml><?xml version="1.0" encoding="utf-8"?>
<a:theme xmlns:a="http://schemas.openxmlformats.org/drawingml/2006/main" name="BrushVTI">
  <a:themeElements>
    <a:clrScheme name="Custom 17">
      <a:dk1>
        <a:sysClr val="windowText" lastClr="000000"/>
      </a:dk1>
      <a:lt1>
        <a:sysClr val="window" lastClr="FFFFFF"/>
      </a:lt1>
      <a:dk2>
        <a:srgbClr val="57495C"/>
      </a:dk2>
      <a:lt2>
        <a:srgbClr val="E7E6E6"/>
      </a:lt2>
      <a:accent1>
        <a:srgbClr val="F07C98"/>
      </a:accent1>
      <a:accent2>
        <a:srgbClr val="A6778D"/>
      </a:accent2>
      <a:accent3>
        <a:srgbClr val="768BA6"/>
      </a:accent3>
      <a:accent4>
        <a:srgbClr val="E8908B"/>
      </a:accent4>
      <a:accent5>
        <a:srgbClr val="C47A93"/>
      </a:accent5>
      <a:accent6>
        <a:srgbClr val="70A8DB"/>
      </a:accent6>
      <a:hlink>
        <a:srgbClr val="EB8067"/>
      </a:hlink>
      <a:folHlink>
        <a:srgbClr val="7BC7C0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201</Words>
  <Application>Microsoft Office PowerPoint</Application>
  <PresentationFormat>Широкоэкранный</PresentationFormat>
  <Paragraphs>42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Cambria Math</vt:lpstr>
      <vt:lpstr>Century Gothic</vt:lpstr>
      <vt:lpstr>Elephant</vt:lpstr>
      <vt:lpstr>BrushVTI</vt:lpstr>
      <vt:lpstr>Умножение десятичных дробей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десятичных дробей</dc:title>
  <dc:creator>Veronika Fedoseeva</dc:creator>
  <cp:lastModifiedBy>Veronika Fedoseeva</cp:lastModifiedBy>
  <cp:revision>3</cp:revision>
  <dcterms:created xsi:type="dcterms:W3CDTF">2020-04-05T21:05:58Z</dcterms:created>
  <dcterms:modified xsi:type="dcterms:W3CDTF">2020-04-05T21:42:19Z</dcterms:modified>
</cp:coreProperties>
</file>