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4" d="100"/>
          <a:sy n="64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ad9/000108c0-abe168a6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2/12/s_5a815597e0c70/830049_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8086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988840"/>
            <a:ext cx="6408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Адаптация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 smtClean="0"/>
              <a:t>(от лат. </a:t>
            </a:r>
            <a:r>
              <a:rPr lang="ru-RU" sz="2800" dirty="0" err="1" smtClean="0"/>
              <a:t>аdaptatio</a:t>
            </a:r>
            <a:r>
              <a:rPr lang="ru-RU" sz="2800" dirty="0" smtClean="0"/>
              <a:t> - приспособление) - способность организма приспосабливаться к различным условиям внешней среды. 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sd.multiurok.ru/html/2018/02/12/s_5a815597e0c70/830049_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80867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43608" y="1988840"/>
            <a:ext cx="66967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- временное нарушение сна (нормализуется в течение 7-10 дней);</a:t>
            </a:r>
          </a:p>
          <a:p>
            <a:pPr lvl="0" algn="just">
              <a:lnSpc>
                <a:spcPct val="150000"/>
              </a:lnSpc>
            </a:pPr>
            <a:r>
              <a:rPr lang="ru-RU" sz="2000" dirty="0" smtClean="0"/>
              <a:t>- неадекватные эмоциональные реакции (капризы, замкнутость, агрессия, угнетенное состояние и т.д.),</a:t>
            </a:r>
          </a:p>
          <a:p>
            <a:pPr lvl="0" algn="just">
              <a:lnSpc>
                <a:spcPct val="150000"/>
              </a:lnSpc>
            </a:pPr>
            <a:r>
              <a:rPr lang="ru-RU" sz="2000" dirty="0" smtClean="0"/>
              <a:t>- изменения в речевой, ориентировочной и игровой активности приходит в норму за 20-30 дней;</a:t>
            </a:r>
          </a:p>
          <a:p>
            <a:pPr lvl="0" algn="just">
              <a:lnSpc>
                <a:spcPct val="150000"/>
              </a:lnSpc>
            </a:pPr>
            <a:r>
              <a:rPr lang="ru-RU" sz="2000" dirty="0" smtClean="0"/>
              <a:t>- характер взаимоотношений со взрослыми и двигательная активность практически не изменяются;</a:t>
            </a:r>
          </a:p>
          <a:p>
            <a:pPr lvl="0" algn="just">
              <a:lnSpc>
                <a:spcPct val="150000"/>
              </a:lnSpc>
            </a:pPr>
            <a:r>
              <a:rPr lang="ru-RU" sz="2000" dirty="0" smtClean="0"/>
              <a:t>- функциональные нарушения практически не выражены, нормализуются за 2-4 недели, заболеваний не возникает. </a:t>
            </a:r>
          </a:p>
          <a:p>
            <a:pPr lvl="0" algn="just">
              <a:lnSpc>
                <a:spcPct val="150000"/>
              </a:lnSpc>
            </a:pPr>
            <a:r>
              <a:rPr lang="ru-RU" sz="2000" dirty="0" smtClean="0"/>
              <a:t>- основные симптомы исчезают в течение месяца (2-3 недели нормативно). 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699792" y="1340768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Легкая степень адаптации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2/12/s_5a815597e0c70/830049_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8086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2492896"/>
            <a:ext cx="7746502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все нарушения выражены более и длительно :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сон, аппетит восстанавливаются в течение 20-40дней,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речевая активность (30-40 дней),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эмоциональное состояние (30 дней),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двигательная активность, претерпевающая значительные изменения, приходит в норму за 30-35 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взаимодействие со взрослыми и сверстниками не нарушается,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функциональные изменения отчетливо выражены, фиксируются заболевания (например, острая респираторная инфекция).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1556792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Средняя адаптация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2/12/s_5a815597e0c70/830049_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80867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980728"/>
            <a:ext cx="7744944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Тяжелая адаптация (от 2до 6 месяцев)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/>
              <a:t>- сопровождается грубым нарушением всех проявлений и реакций ребенка.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 снижением аппетита (иногда возникает рвота при кормлении),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резким нарушением сна, 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ребенок нередко избегает контактов со сверстниками, пытается уединиться,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отмечается проявление агрессии,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подавленное состояние в течение долгого времени (ребенок плачет, пассивен, иногда происходит волнообразная смена настроения),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обычно видимые изменения происходят в речевой и двигательной активности, возможна временная задержка в психическом развитии,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при тяжелой адаптации, как правило, дети заболевают в течение первых 10 дней и продолжают повторно болеть в течение всего времени привыкания к коллективу сверстников.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2/12/s_5a815597e0c70/830049_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80867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1844824"/>
            <a:ext cx="72866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 ярко выраженных отрицательных эмоциональных состояниях ребёнка целесообразно воздержаться от посещения детского сада на 2-3 дня.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Расскажите родным и знакомым в присутствии ребёнка: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Что вы уже ходите в детский сад.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Какой он молодец.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Ведь он теперь взрослый, совсем как мама и папа ходит на работу.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 детском саду тебе будет интересно, ты познакомишься и подружишься с другими ребятами и взрослыми.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Утром я тебя отведу в детский сад, а вечером заберу.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Ты мне расскажешь, что у тебя было интересного, что ты узнал нового.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836712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Советы родителям: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sd.multiurok.ru/html/2018/02/12/s_5a815597e0c70/830049_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841938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1772816"/>
            <a:ext cx="72866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Придумайте традицию – прощания или приветствия (пожатия руки, поцелуй в носик, «Пока, скоро увидимся»).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Эти простые, но регулярно повторяющиеся мелочи позволят малышу прогнозировать ситуацию (мама всегда приходит за мной, когда говорит : «Пока, скоро увидимся!»)</a:t>
            </a:r>
          </a:p>
          <a:p>
            <a:pPr lvl="0" algn="just">
              <a:lnSpc>
                <a:spcPct val="150000"/>
              </a:lnSpc>
            </a:pPr>
            <a:r>
              <a:rPr lang="ru-RU" b="1" dirty="0" smtClean="0"/>
              <a:t>- </a:t>
            </a:r>
            <a:r>
              <a:rPr lang="ru-RU" dirty="0" smtClean="0"/>
              <a:t>Расставание не следует затягивать, прощайтесь</a:t>
            </a:r>
            <a:r>
              <a:rPr lang="ru-RU" b="1" dirty="0" smtClean="0"/>
              <a:t> </a:t>
            </a:r>
            <a:r>
              <a:rPr lang="ru-RU" dirty="0" smtClean="0"/>
              <a:t>легко и быстро.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Не вызывайте у ребёнка тревогу. Ваше спокойствие, уверенность, улыбка говорят малышу, что все в порядке и можно смело отправляться в группу.</a:t>
            </a:r>
          </a:p>
          <a:p>
            <a:pPr lvl="0" algn="just">
              <a:lnSpc>
                <a:spcPct val="150000"/>
              </a:lnSpc>
              <a:buFontTx/>
              <a:buChar char="-"/>
            </a:pPr>
            <a:r>
              <a:rPr lang="ru-RU" dirty="0" smtClean="0"/>
              <a:t>Постарайтесь пораньше забирать ребёнка  из детского сада, он очень скучает.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В период адаптации будьте терпимы к изменившемуся поведению ребёнка.</a:t>
            </a:r>
          </a:p>
          <a:p>
            <a:pPr lvl="0" algn="just"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sd.multiurok.ru/html/2018/02/12/s_5a815597e0c70/830049_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536" cy="808672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2060848"/>
            <a:ext cx="742955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- Вы же взрослый человек и понимаете, что он капризничает не потому что «плохой», а из-за того, что ему очень трудно привыкнуть к новому помещению, детям, воспитателю режиму.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По утрам когда собираетесь в детский  сад, старайтесь создавать спокойную, жизнерадостную атмосферу, с позитивным настроем обсуждайте предстоящий день.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Тогда он точно  будет удачным и для вас и для ребенка.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574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Гузель</dc:creator>
  <cp:lastModifiedBy>User Windows</cp:lastModifiedBy>
  <cp:revision>96</cp:revision>
  <dcterms:created xsi:type="dcterms:W3CDTF">2013-10-01T19:06:56Z</dcterms:created>
  <dcterms:modified xsi:type="dcterms:W3CDTF">2020-08-26T03:33:33Z</dcterms:modified>
</cp:coreProperties>
</file>