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40" d="100"/>
          <a:sy n="40" d="100"/>
        </p:scale>
        <p:origin x="942" y="13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19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62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5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813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879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25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30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80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643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7B7E6-A8FF-44AE-9556-20036FE9B666}" type="datetimeFigureOut">
              <a:rPr lang="ru-RU" smtClean="0"/>
              <a:t>23.05.2020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CFAA6-5D1E-4054-A7C7-1B4CDD6CEF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980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238" y="0"/>
            <a:ext cx="8575524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123" y="1360454"/>
            <a:ext cx="2451639" cy="14675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28103" y="3496204"/>
            <a:ext cx="2392636" cy="14322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881" y="5336809"/>
            <a:ext cx="1103824" cy="101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53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4.07407E-6 L -0.00312 0.00024 C -0.00794 0.0044 -0.01341 0.00764 -0.01732 0.01297 C -0.01927 0.01574 -0.02018 0.01991 -0.02122 0.02362 C -0.02278 0.02871 -0.0237 0.03403 -0.02513 0.03912 C -0.02565 0.0419 -0.02656 0.04445 -0.02695 0.04699 C -0.02773 0.05047 -0.02838 0.05417 -0.0289 0.05764 C -0.03021 0.06274 -0.02943 0.07014 -0.03294 0.07315 C -0.04219 0.08149 -0.03646 0.07801 -0.05065 0.08102 C -0.06992 0.08959 -0.05846 0.08681 -0.0862 0.0838 C -0.10026 0.07107 -0.09349 0.07616 -0.10586 0.06806 L -0.12148 0.03658 C -0.12148 0.03681 -0.12929 0.02084 -0.12929 0.02107 C -0.13125 0.01829 -0.13346 0.01598 -0.13515 0.01297 C -0.13815 0.00811 -0.1431 -0.00254 -0.1431 -0.00231 C -0.15547 -0.00185 -0.16797 -0.00162 -0.18034 -4.07407E-6 C -0.18255 0.00024 -0.1845 0.00139 -0.18646 0.00255 C -0.18841 0.00394 -0.19023 0.00602 -0.19219 0.00787 C -0.19284 0.01042 -0.19297 0.01343 -0.19427 0.01574 C -0.1957 0.01875 -0.19818 0.02061 -0.20013 0.02362 C -0.20156 0.02593 -0.20273 0.02871 -0.20403 0.03125 C -0.20638 0.04028 -0.20911 0.05695 -0.21588 0.06274 L -0.22187 0.06806 C -0.23021 0.06713 -0.2388 0.06737 -0.24739 0.06528 C -0.24961 0.06482 -0.25091 0.06158 -0.25312 0.06019 C -0.25508 0.05903 -0.25729 0.0588 -0.25898 0.05764 C -0.26315 0.0544 -0.26706 0.05047 -0.27083 0.04699 C -0.27291 0.04537 -0.27448 0.04283 -0.27682 0.0419 L -0.28854 0.03658 C -0.29036 0.03496 -0.29219 0.03287 -0.29453 0.03125 C -0.29622 0.0301 -0.29857 0.0301 -0.30026 0.02871 C -0.31953 0.01459 -0.30469 0.02084 -0.31992 0.01574 C -0.33698 0.01644 -0.35416 0.01598 -0.37109 0.01829 C -0.3776 0.01922 -0.37721 0.02709 -0.38086 0.03125 C -0.3845 0.03542 -0.38945 0.03727 -0.39271 0.0419 C -0.39466 0.04445 -0.39648 0.04723 -0.3987 0.04977 C -0.40104 0.05255 -0.40429 0.0544 -0.40651 0.05764 C -0.40833 0.05973 -0.40872 0.0632 -0.41041 0.06528 C -0.41276 0.06852 -0.41588 0.07037 -0.41836 0.07315 C -0.43385 0.0919 -0.42396 0.08612 -0.43607 0.09167 C -0.45651 0.08959 -0.45716 0.09167 -0.47135 0.08635 C -0.47318 0.08565 -0.47526 0.08496 -0.47721 0.0838 C -0.48125 0.08056 -0.48476 0.07616 -0.48893 0.07315 L -0.49687 0.06806 C -0.49948 0.06274 -0.5026 0.05787 -0.50469 0.05232 C -0.50599 0.04885 -0.50625 0.04468 -0.50859 0.0419 C -0.51015 0.03982 -0.51276 0.04051 -0.51445 0.03912 C -0.51536 0.03866 -0.51588 0.0375 -0.51627 0.03658 " pathEditMode="relative" rAng="0" ptsTypes="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64" y="44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3.7037E-7 L 3.125E-6 0.00023 C 0.00117 -0.00324 0.00234 -0.00648 0.00377 -0.00926 C 0.00455 -0.01042 0.00547 -0.01088 0.00612 -0.01181 C 0.00677 -0.01273 0.00729 -0.01366 0.00781 -0.01435 C 0.01341 -0.01412 0.01901 -0.01481 0.02461 -0.01319 C 0.02539 -0.01296 0.02578 -0.01065 0.02617 -0.00926 C 0.02708 -0.00718 0.02773 -0.00463 0.02864 -0.00278 C 0.02916 -0.00162 0.02981 -0.00116 0.03034 -3.7037E-7 C 0.03099 0.00139 0.03151 0.00347 0.03216 0.00509 C 0.03255 0.00648 0.03333 0.00764 0.03372 0.00903 C 0.03502 0.0125 0.03489 0.01296 0.03554 0.0169 C 0.0358 0.02176 0.0358 0.02662 0.03606 0.03125 C 0.03633 0.03449 0.0375 0.0419 0.03776 0.04444 C 0.03776 0.04468 0.03906 0.05232 0.03906 0.05255 C 0.04023 0.05671 0.04088 0.05764 0.04127 0.06389 C 0.04153 0.06667 0.04166 0.06921 0.04192 0.07176 C 0.04205 0.07315 0.04231 0.07431 0.04231 0.07569 C 0.04323 0.08357 0.04336 0.08727 0.04414 0.09398 C 0.04427 0.09537 0.04453 0.09653 0.04479 0.09792 C 0.0457 0.10741 0.04492 0.10324 0.04596 0.11505 C 0.04596 0.1162 0.04635 0.11759 0.04648 0.11898 C 0.04661 0.12153 0.04674 0.12407 0.04713 0.12662 C 0.0483 0.13819 0.04778 0.13079 0.04935 0.13982 C 0.04987 0.14236 0.05026 0.14514 0.05065 0.14769 C 0.05065 0.14884 0.05078 0.15023 0.05104 0.15162 C 0.05143 0.15324 0.05182 0.15509 0.05208 0.15671 C 0.05429 0.16412 0.05247 0.15394 0.05455 0.16343 C 0.05494 0.16458 0.05494 0.16597 0.05508 0.16736 C 0.05625 0.17269 0.05599 0.16968 0.05729 0.17384 C 0.06106 0.1838 0.05664 0.17199 0.05911 0.18171 C 0.05937 0.18264 0.06002 0.18333 0.06041 0.18426 C 0.06067 0.18542 0.06106 0.18681 0.06146 0.18819 C 0.06198 0.19005 0.06263 0.19167 0.06328 0.19329 C 0.06354 0.19444 0.06393 0.19537 0.06432 0.19607 C 0.06497 0.19699 0.06588 0.19769 0.06666 0.19861 C 0.06758 0.20185 0.06771 0.20278 0.06901 0.20509 C 0.06966 0.20648 0.07057 0.20787 0.07122 0.20903 C 0.07187 0.20995 0.07239 0.21065 0.07304 0.21181 C 0.07448 0.21435 0.07396 0.21505 0.07591 0.2169 C 0.07656 0.21759 0.07734 0.21782 0.07825 0.21829 C 0.08242 0.22454 0.07708 0.2169 0.08216 0.22338 C 0.08281 0.22431 0.08333 0.22546 0.08385 0.22616 C 0.08515 0.22732 0.0875 0.22824 0.08854 0.2287 C 0.08932 0.23009 0.08997 0.23171 0.09088 0.23264 C 0.09153 0.23333 0.09231 0.23333 0.09323 0.23403 C 0.0944 0.23472 0.09544 0.23542 0.09661 0.23657 C 0.09765 0.2375 0.09856 0.23819 0.09948 0.23912 C 0.10234 0.2419 0.10104 0.24144 0.10351 0.24306 C 0.10638 0.24491 0.10924 0.24583 0.11224 0.24699 C 0.11718 0.25093 0.10872 0.24468 0.12031 0.24954 C 0.12135 0.25 0.12213 0.25162 0.12317 0.25232 C 0.13203 0.25694 0.12369 0.25069 0.13112 0.25486 C 0.13255 0.25556 0.13333 0.25741 0.13476 0.25741 L 0.17213 0.2588 C 0.17265 0.25926 0.17317 0.25995 0.17383 0.25995 C 0.18385 0.25995 0.17851 0.26019 0.1832 0.25741 C 0.18541 0.25602 0.18763 0.2544 0.18984 0.25347 C 0.19205 0.25278 0.19778 0.25069 0.19922 0.24954 C 0.2026 0.24699 0.19935 0.24931 0.20442 0.24699 C 0.20521 0.24653 0.20599 0.24607 0.20664 0.2456 C 0.21458 0.24167 0.20286 0.24815 0.21419 0.24167 L 0.2164 0.24051 L 0.21888 0.23912 C 0.22265 0.23333 0.21784 0.24005 0.22396 0.23403 C 0.22916 0.2287 0.22187 0.23357 0.22799 0.23009 C 0.22838 0.2287 0.22877 0.22708 0.22916 0.22616 C 0.23034 0.22338 0.23242 0.22199 0.23385 0.22083 C 0.23711 0.21343 0.23411 0.22083 0.23672 0.21181 C 0.23724 0.20995 0.23776 0.20833 0.23841 0.20648 C 0.2388 0.20509 0.23906 0.20394 0.23958 0.20255 C 0.23984 0.20116 0.23984 0.19977 0.2401 0.19861 C 0.24036 0.19745 0.24101 0.19699 0.24127 0.19607 C 0.24205 0.19398 0.24284 0.19167 0.24362 0.18958 C 0.24414 0.18819 0.24492 0.18704 0.24531 0.18565 C 0.24622 0.1831 0.24752 0.17778 0.24752 0.17801 C 0.24778 0.17593 0.24778 0.17407 0.24817 0.17245 C 0.24856 0.17083 0.24948 0.16991 0.25 0.16852 C 0.25117 0.16528 0.25234 0.16181 0.25338 0.1581 L 0.25573 0.15023 C 0.25586 0.14884 0.25651 0.14282 0.25677 0.1412 C 0.25807 0.13565 0.26002 0.13125 0.26093 0.12546 C 0.26106 0.12407 0.26119 0.12269 0.26146 0.12153 C 0.26458 0.10926 0.26028 0.13056 0.26367 0.11505 C 0.2651 0.10926 0.26354 0.11204 0.26549 0.10579 C 0.26588 0.1044 0.26666 0.10324 0.26731 0.10185 C 0.26797 0.09977 0.26888 0.09769 0.26953 0.09537 C 0.26992 0.09398 0.27018 0.09259 0.2707 0.09144 C 0.27539 0.07963 0.27252 0.08727 0.27643 0.07963 C 0.28216 0.06875 0.27383 0.08333 0.28047 0.07176 C 0.28177 0.0669 0.28229 0.06435 0.28398 0.05995 C 0.28476 0.05741 0.28606 0.05509 0.2875 0.05347 C 0.28789 0.05301 0.28854 0.05255 0.28906 0.05232 C 0.2901 0.04977 0.29049 0.04861 0.29205 0.04699 C 0.29674 0.04167 0.2901 0.05116 0.29609 0.04306 C 0.29726 0.04144 0.2983 0.03958 0.29948 0.03773 C 0.3 0.03704 0.30065 0.03611 0.30117 0.03519 C 0.30286 0.03264 0.3039 0.03009 0.30586 0.0287 C 0.30677 0.02801 0.30781 0.02778 0.30872 0.02732 C 0.31263 0.02292 0.30937 0.02616 0.31328 0.02338 C 0.3181 0.02014 0.31575 0.02107 0.32083 0.01829 C 0.32187 0.01759 0.32278 0.0169 0.32369 0.0169 C 0.33737 0.01574 0.35091 0.01458 0.36471 0.01435 L 0.52317 0.01296 L 0.52369 0.01296 " pathEditMode="relative" rAng="0" ptsTypes="AAAAAAAAAAAAAAAAAAAAAAAAAAAAAAAAAAAAAAAAAAAAAAAAAAAAAAAAAAAAAAAAAAAAAAAAAAAAAAAAAAAAAAAAAAAAAAAAAAAAAAAAA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85" y="122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3.33333E-6 -4.07407E-6 C 0.00026 -0.01643 0.00039 -0.0331 0.00104 -0.04931 C 0.00104 -0.05185 0.00169 -0.05417 0.00208 -0.05671 C 0.00378 -0.07268 0.00208 -0.0625 0.00404 -0.07315 C 0.00443 -0.07801 0.00443 -0.0831 0.00508 -0.08773 C 0.00599 -0.09352 0.0112 -0.09861 0.01328 -0.10046 C 0.01471 -0.10185 0.01602 -0.10324 0.01745 -0.10417 C 0.02005 -0.10602 0.02214 -0.10556 0.02461 -0.10787 C 0.02578 -0.1088 0.02669 -0.11042 0.02774 -0.11157 C 0.02839 -0.11343 0.02904 -0.11528 0.02982 -0.1169 C 0.03073 -0.11898 0.03203 -0.12037 0.03281 -0.12245 C 0.03346 -0.12407 0.03346 -0.12616 0.03386 -0.12801 C 0.03711 -0.14143 0.03503 -0.12917 0.03698 -0.14259 C 0.03659 -0.14815 0.03737 -0.15417 0.03594 -0.15903 C 0.03477 -0.16296 0.03216 -0.16505 0.02982 -0.16643 C 0.02422 -0.16968 0.02826 -0.16759 0.01953 -0.16991 C 0.01289 -0.17176 0.01471 -0.1713 0.00925 -0.17361 C 0.0082 -0.17616 0.00729 -0.1787 0.00612 -0.18102 C 0.00404 -0.18449 0.00039 -0.18657 -0.00208 -0.18819 C -0.00351 -0.19074 -0.00469 -0.19329 -0.00625 -0.1956 C -0.00716 -0.19699 -0.00846 -0.19745 -0.00924 -0.19931 C -0.01029 -0.20139 -0.01068 -0.20417 -0.01133 -0.20648 C -0.01094 -0.21343 -0.01172 -0.22292 -0.0082 -0.22847 C -0.00117 -0.23958 -0.00443 -0.2331 0.00104 -0.2375 C 0.00378 -0.23981 0.00625 -0.24375 0.00925 -0.24491 C 0.0112 -0.2456 0.01537 -0.24676 0.01745 -0.24861 C 0.01927 -0.25 0.0207 -0.25278 0.02253 -0.25393 C 0.02526 -0.25579 0.02813 -0.25602 0.03086 -0.25764 C 0.03555 -0.26042 0.03281 -0.25903 0.03906 -0.26134 C 0.04089 -0.26366 0.04401 -0.26667 0.04518 -0.27037 C 0.04622 -0.27384 0.04622 -0.27801 0.04727 -0.28148 C 0.04974 -0.29051 0.04883 -0.28611 0.05039 -0.29421 C 0.04844 -0.32778 0.05287 -0.31065 0.02461 -0.31435 C 0.0207 -0.31481 0.01914 -0.3213 0.01537 -0.32338 L 0.01224 -0.32523 C 0.01159 -0.32708 0.01081 -0.3287 0.01029 -0.33079 C 0.00872 -0.33542 0.00612 -0.34537 0.00612 -0.34537 C 0.00651 -0.35023 0.00638 -0.35532 0.00716 -0.35995 C 0.00755 -0.36204 0.00872 -0.36343 0.00925 -0.36551 C 0.01341 -0.38056 0.00638 -0.36065 0.01224 -0.37639 C 0.0138 -0.39259 0.01432 -0.39306 0.01224 -0.41481 C 0.01198 -0.41829 0.00938 -0.4213 0.0082 -0.42384 C 0.00703 -0.42662 0.00443 -0.43495 0.003 -0.43657 C 0.00195 -0.43819 0.00026 -0.43796 -0.00104 -0.43843 C -0.00208 -0.43981 -0.00312 -0.44097 -0.00417 -0.44213 C -0.00547 -0.44352 -0.00703 -0.44421 -0.0082 -0.44583 C -0.01055 -0.44907 -0.01445 -0.45671 -0.01445 -0.45671 C -0.01471 -0.45856 -0.01497 -0.46042 -0.01549 -0.46227 C -0.01719 -0.46829 -0.01992 -0.47199 -0.02266 -0.47685 C -0.02656 -0.4838 -0.02448 -0.48102 -0.02878 -0.48588 C -0.02982 -0.48542 -0.03099 -0.48518 -0.0319 -0.48426 C -0.04062 -0.47523 -0.03203 -0.48102 -0.03906 -0.47685 C -0.03971 -0.475 -0.04062 -0.47338 -0.04114 -0.4713 C -0.04492 -0.4581 -0.04114 -0.42245 -0.04114 -0.42199 C -0.04088 -0.41829 -0.03971 -0.41481 -0.03906 -0.41111 L -0.03802 -0.40556 C -0.03841 -0.39699 -0.03841 -0.38843 -0.03906 -0.38009 C -0.03945 -0.37616 -0.03932 -0.3713 -0.04114 -0.36898 C -0.04518 -0.36435 -0.0431 -0.3662 -0.04726 -0.36366 C -0.06224 -0.36528 -0.06328 -0.36736 -0.07812 -0.36181 C -0.07969 -0.36111 -0.08086 -0.35949 -0.08229 -0.3581 C -0.08372 -0.35648 -0.08854 -0.35046 -0.08945 -0.34907 C -0.09167 -0.3456 -0.09557 -0.33796 -0.09557 -0.33796 C -0.09609 -0.33565 -0.09779 -0.32731 -0.09766 -0.32523 C -0.09726 -0.3125 -0.09805 -0.30139 -0.09349 -0.29236 C -0.09193 -0.28912 -0.09075 -0.28449 -0.08841 -0.28333 L -0.08529 -0.28148 C -0.08138 -0.27106 -0.08555 -0.27963 -0.08021 -0.27407 C -0.07864 -0.27268 -0.07747 -0.27037 -0.07604 -0.26852 C -0.0737 -0.26574 -0.06654 -0.25903 -0.06471 -0.25579 L -0.06172 -0.25046 C -0.06133 -0.24861 -0.06068 -0.24676 -0.06068 -0.24491 C -0.06068 -0.23565 -0.06094 -0.22662 -0.06172 -0.21736 C -0.06211 -0.21319 -0.06484 -0.20694 -0.0668 -0.20463 C -0.06771 -0.2037 -0.06901 -0.2037 -0.06992 -0.20278 C -0.07096 -0.20185 -0.07187 -0.20023 -0.07305 -0.19931 C -0.07396 -0.19838 -0.07513 -0.19815 -0.07604 -0.19745 C -0.07721 -0.1963 -0.07799 -0.19444 -0.07917 -0.19375 C -0.08359 -0.19074 -0.0862 -0.19329 -0.09049 -0.18819 C -0.09154 -0.18704 -0.09258 -0.18588 -0.09349 -0.18449 C -0.09648 -0.18032 -0.09505 -0.18125 -0.09766 -0.17546 C -0.09857 -0.17338 -0.09974 -0.17176 -0.10078 -0.16991 C -0.10104 -0.16806 -0.1013 -0.1662 -0.10182 -0.16458 C -0.10234 -0.16204 -0.10378 -0.15995 -0.10378 -0.15718 C -0.10404 -0.14815 -0.10391 -0.13866 -0.10286 -0.12986 C -0.10247 -0.12731 -0.10065 -0.12639 -0.09974 -0.12431 C -0.09857 -0.12199 -0.09779 -0.11921 -0.09661 -0.1169 C -0.09401 -0.11157 -0.09362 -0.11157 -0.09049 -0.10787 C -0.08984 -0.10602 -0.08919 -0.10417 -0.08841 -0.10231 C -0.08177 -0.08843 -0.08841 -0.10509 -0.08333 -0.09143 C -0.08294 -0.08958 -0.08229 -0.08796 -0.08229 -0.08588 C -0.08229 -0.08171 -0.08216 -0.07708 -0.08333 -0.07315 C -0.08529 -0.0662 -0.09036 -0.06736 -0.09349 -0.06597 C -0.0957 -0.06481 -0.09766 -0.06343 -0.09974 -0.06227 C -0.10078 -0.06157 -0.10169 -0.06065 -0.10286 -0.06042 L -0.11107 -0.05856 C -0.11211 -0.05741 -0.11302 -0.05579 -0.11406 -0.05486 C -0.11575 -0.05347 -0.11784 -0.05347 -0.11927 -0.05116 C -0.12109 -0.04838 -0.12226 -0.04421 -0.12331 -0.04028 L -0.12747 -0.02569 C -0.1263 0.00208 -0.13086 -0.00393 -0.12135 -4.07407E-6 C -0.11992 0.00046 -0.11862 0.00116 -0.11719 0.00162 C -0.11549 0.00347 -0.11393 0.00579 -0.11211 0.00718 C -0.11081 0.00833 -0.10924 0.00833 -0.10794 0.00903 C -0.10443 0.01088 -0.10443 0.01134 -0.10078 0.01458 C -0.10039 0.01644 -0.09974 0.01806 -0.09974 0.01991 C -0.09974 0.02662 -0.09961 0.03357 -0.10078 0.04005 C -0.10117 0.04213 -0.10273 0.04259 -0.10378 0.04375 C -0.10521 0.04514 -0.10651 0.04653 -0.10794 0.04745 C -0.10963 0.04838 -0.11133 0.04838 -0.11302 0.04931 C -0.11419 0.04977 -0.1151 0.05046 -0.11614 0.05116 C -0.11654 0.05278 -0.11693 0.05463 -0.11719 0.05648 C -0.11927 0.07176 -0.11862 0.07917 -0.11719 0.09861 C -0.11693 0.10116 -0.11575 0.10347 -0.1151 0.10579 C -0.11484 0.10833 -0.11471 0.11088 -0.11406 0.11319 C -0.11367 0.11528 -0.11211 0.11875 -0.11211 0.11875 " pathEditMode="relative" ptsTypes="AAAAAAAAAAAAAAAAAAAAAAAAAAAAAAAAAAAAAAAAAAAAAAAAAAAAAAAAAAAAAAAAAAA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Магсум Арсланов</dc:creator>
  <cp:lastModifiedBy>Магсум Арсланов</cp:lastModifiedBy>
  <cp:revision>4</cp:revision>
  <dcterms:created xsi:type="dcterms:W3CDTF">2020-05-23T05:43:22Z</dcterms:created>
  <dcterms:modified xsi:type="dcterms:W3CDTF">2020-05-23T11:00:46Z</dcterms:modified>
</cp:coreProperties>
</file>