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0" r:id="rId6"/>
    <p:sldId id="265" r:id="rId7"/>
    <p:sldId id="266" r:id="rId8"/>
    <p:sldId id="258" r:id="rId9"/>
    <p:sldId id="261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E9E79-F836-49BF-82C3-04BD9BFC81F3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C6BFD-E4B2-4EA2-971D-7F3D938F2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hyperlink" Target="https://resh.edu.ru/subject/lesson/2499/mai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subject/lesson/2499/main/" TargetMode="External"/><Relationship Id="rId7" Type="http://schemas.openxmlformats.org/officeDocument/2006/relationships/hyperlink" Target="https://www.youtube.com/watch?v=heCSbIxuEcw" TargetMode="External"/><Relationship Id="rId2" Type="http://schemas.openxmlformats.org/officeDocument/2006/relationships/hyperlink" Target="https://www.youtub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QIfZjS67bRY" TargetMode="External"/><Relationship Id="rId5" Type="http://schemas.openxmlformats.org/officeDocument/2006/relationships/hyperlink" Target="https://www.youtube.com/watch?v=6eON8b5oIRs" TargetMode="External"/><Relationship Id="rId4" Type="http://schemas.openxmlformats.org/officeDocument/2006/relationships/hyperlink" Target="https://www.youtube.com/watch?v=H1Qm75SfiP4&amp;t=156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848872" cy="25922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«Дистанционное обучение: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плюсы и минусы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221088"/>
            <a:ext cx="5400600" cy="1752600"/>
          </a:xfrm>
        </p:spPr>
        <p:txBody>
          <a:bodyPr>
            <a:noAutofit/>
          </a:bodyPr>
          <a:lstStyle/>
          <a:p>
            <a:pPr algn="r"/>
            <a:r>
              <a:rPr lang="ru-RU" sz="2000" b="1" dirty="0" err="1" smtClean="0">
                <a:solidFill>
                  <a:schemeClr val="bg1"/>
                </a:solidFill>
              </a:rPr>
              <a:t>Брусенцева</a:t>
            </a:r>
            <a:r>
              <a:rPr lang="ru-RU" sz="2000" b="1" dirty="0" smtClean="0">
                <a:solidFill>
                  <a:schemeClr val="bg1"/>
                </a:solidFill>
              </a:rPr>
              <a:t> Вера Владимировна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учитель   начальных классов</a:t>
            </a:r>
          </a:p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МОКУ «</a:t>
            </a:r>
            <a:r>
              <a:rPr lang="ru-RU" sz="2000" dirty="0" err="1" smtClean="0">
                <a:solidFill>
                  <a:schemeClr val="bg1"/>
                </a:solidFill>
              </a:rPr>
              <a:t>Паникинская</a:t>
            </a:r>
            <a:r>
              <a:rPr lang="ru-RU" sz="2000" dirty="0" smtClean="0">
                <a:solidFill>
                  <a:schemeClr val="bg1"/>
                </a:solidFill>
              </a:rPr>
              <a:t> СОШ»</a:t>
            </a:r>
          </a:p>
          <a:p>
            <a:pPr algn="r"/>
            <a:r>
              <a:rPr lang="ru-RU" sz="2000" dirty="0" err="1" smtClean="0">
                <a:solidFill>
                  <a:schemeClr val="bg1"/>
                </a:solidFill>
              </a:rPr>
              <a:t>Медвенский</a:t>
            </a:r>
            <a:r>
              <a:rPr lang="ru-RU" sz="2000" dirty="0" smtClean="0">
                <a:solidFill>
                  <a:schemeClr val="bg1"/>
                </a:solidFill>
              </a:rPr>
              <a:t> район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26" name="AutoShape 2" descr="https://sdo.gounpopu6.ru/pluginfile.php/172/course/overviewfiles/%D0%94%D0%B8%D1%81%D1%82%D0%B0%D0%BD%D1%86%D0%B8%D0%BE%D0%BD%D0%BD%D0%BE%D0%B5%20%D0%BE%D0%B1%D1%83%D1%87%D0%B5%D0%BD%D0%B8%D0%B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shkola27.ru/wp-content/uploads/%D0%94%D0%9E-%D0%BA%D0%B0%D1%80%D1%82%D0%B8%D0%BD%D0%BA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4752528" cy="3701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Плюсы дистанционного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Возможность обучаться в любое время в любом месте</a:t>
            </a:r>
          </a:p>
          <a:p>
            <a:r>
              <a:rPr lang="ru-RU" dirty="0" smtClean="0"/>
              <a:t>Мобильность</a:t>
            </a:r>
          </a:p>
          <a:p>
            <a:r>
              <a:rPr lang="ru-RU" dirty="0" smtClean="0"/>
              <a:t>Индивидуальный подход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172" y="4005064"/>
            <a:ext cx="410445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4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Минусы дистанционного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очного общения между обучающимися и учителем</a:t>
            </a:r>
          </a:p>
          <a:p>
            <a:r>
              <a:rPr lang="ru-RU" dirty="0" smtClean="0"/>
              <a:t>Наличие индивидуально-психологических условий</a:t>
            </a:r>
          </a:p>
          <a:p>
            <a:r>
              <a:rPr lang="ru-RU" dirty="0" smtClean="0"/>
              <a:t>Доступ к источникам информации</a:t>
            </a:r>
          </a:p>
          <a:p>
            <a:r>
              <a:rPr lang="ru-RU" dirty="0" smtClean="0"/>
              <a:t>Контроль за обучающимися</a:t>
            </a:r>
          </a:p>
          <a:p>
            <a:r>
              <a:rPr lang="ru-RU" dirty="0" smtClean="0"/>
              <a:t>Вред от компьютера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130" y="4365104"/>
            <a:ext cx="2919331" cy="217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048" y="3501008"/>
            <a:ext cx="4283968" cy="315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7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«В современном мире телевидения и компьютеров дети все меньше становятся способны слушать друг друга, слушать родителей и нормально говорить сами»</a:t>
            </a:r>
          </a:p>
          <a:p>
            <a:pPr marL="0" indent="0" algn="r">
              <a:buNone/>
            </a:pPr>
            <a:r>
              <a:rPr lang="ru-RU" dirty="0" err="1" smtClean="0"/>
              <a:t>Тейл</a:t>
            </a:r>
            <a:r>
              <a:rPr lang="ru-RU" dirty="0" smtClean="0"/>
              <a:t> Мак </a:t>
            </a:r>
            <a:r>
              <a:rPr lang="ru-RU" dirty="0" err="1" smtClean="0"/>
              <a:t>Клеланд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3764851" cy="264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ЦИФРОВОГО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Гибкость</a:t>
            </a:r>
          </a:p>
          <a:p>
            <a:r>
              <a:rPr lang="ru-RU" dirty="0" smtClean="0"/>
              <a:t>Мобильность</a:t>
            </a:r>
          </a:p>
          <a:p>
            <a:r>
              <a:rPr lang="ru-RU" dirty="0" smtClean="0"/>
              <a:t>Технологичность </a:t>
            </a:r>
          </a:p>
          <a:p>
            <a:r>
              <a:rPr lang="ru-RU" dirty="0" smtClean="0"/>
              <a:t>Диалогичность</a:t>
            </a:r>
          </a:p>
          <a:p>
            <a:r>
              <a:rPr lang="ru-RU" dirty="0" smtClean="0"/>
              <a:t>Интерактивность</a:t>
            </a:r>
          </a:p>
          <a:p>
            <a:r>
              <a:rPr lang="ru-RU" dirty="0" smtClean="0"/>
              <a:t>Ориентация на восприятие </a:t>
            </a:r>
            <a:r>
              <a:rPr lang="ru-RU" dirty="0" err="1" smtClean="0"/>
              <a:t>медиапотоков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556792"/>
            <a:ext cx="2592288" cy="270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4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/>
              <a:t>Дистанционное обучение- взаимодействие учителя и учащихся между собой на расстоянии, отражающее все присущие учебному процессу компоненты(цели, содержание, методы, организационные формы)и реализуемое специфичными средствами Интернет-технологий или другими средствами, предусматривающими интерактивность.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1"/>
            <a:ext cx="842493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ИСПОЛЬЗОВАНИЕ </a:t>
            </a:r>
            <a:r>
              <a:rPr lang="ru-RU" sz="2800" dirty="0" smtClean="0"/>
              <a:t>МЕССЕНДЖЕРА </a:t>
            </a:r>
            <a:r>
              <a:rPr lang="ru-RU" sz="2800" b="1" dirty="0" smtClean="0"/>
              <a:t>ВАЙБЕР</a:t>
            </a:r>
          </a:p>
          <a:p>
            <a:pPr marL="342900" indent="-342900" algn="ctr"/>
            <a:r>
              <a:rPr lang="ru-RU" sz="1600" dirty="0" smtClean="0">
                <a:solidFill>
                  <a:schemeClr val="bg1"/>
                </a:solidFill>
              </a:rPr>
              <a:t>Дистанционное </a:t>
            </a:r>
            <a:r>
              <a:rPr lang="ru-RU" sz="1600" dirty="0">
                <a:solidFill>
                  <a:schemeClr val="bg1"/>
                </a:solidFill>
              </a:rPr>
              <a:t>обучение </a:t>
            </a:r>
            <a:r>
              <a:rPr lang="ru-RU" sz="1600" dirty="0" smtClean="0">
                <a:solidFill>
                  <a:schemeClr val="bg1"/>
                </a:solidFill>
              </a:rPr>
              <a:t>началось в нашей  школе с 6 апреля</a:t>
            </a:r>
            <a:r>
              <a:rPr lang="ru-RU" sz="1600" b="1" dirty="0" smtClean="0">
                <a:solidFill>
                  <a:schemeClr val="bg1"/>
                </a:solidFill>
              </a:rPr>
              <a:t>.</a:t>
            </a:r>
            <a:r>
              <a:rPr lang="ru-RU" sz="1600" dirty="0">
                <a:solidFill>
                  <a:schemeClr val="bg1"/>
                </a:solidFill>
              </a:rPr>
              <a:t> </a:t>
            </a:r>
            <a:r>
              <a:rPr lang="ru-RU" sz="1600" b="1" dirty="0" smtClean="0">
                <a:solidFill>
                  <a:schemeClr val="bg1"/>
                </a:solidFill>
              </a:rPr>
              <a:t>Мы </a:t>
            </a:r>
            <a:r>
              <a:rPr lang="ru-RU" sz="1600" b="1" dirty="0">
                <a:solidFill>
                  <a:schemeClr val="bg1"/>
                </a:solidFill>
              </a:rPr>
              <a:t>работали в </a:t>
            </a:r>
            <a:r>
              <a:rPr lang="ru-RU" sz="1600" b="1" dirty="0" err="1" smtClean="0">
                <a:solidFill>
                  <a:schemeClr val="bg1"/>
                </a:solidFill>
              </a:rPr>
              <a:t>мессенджере</a:t>
            </a:r>
            <a:r>
              <a:rPr lang="ru-RU" sz="1600" b="1" dirty="0" smtClean="0">
                <a:solidFill>
                  <a:schemeClr val="bg1"/>
                </a:solidFill>
              </a:rPr>
              <a:t>  ВАТСАП</a:t>
            </a:r>
            <a:r>
              <a:rPr lang="ru-RU" sz="1600" dirty="0" smtClean="0">
                <a:solidFill>
                  <a:schemeClr val="bg1"/>
                </a:solidFill>
              </a:rPr>
              <a:t>. Были созданы группы по классам. Уроки велись в режиме «живого общения».   Занятия шли про привычному  расписанию , уроки по 30 мин и перемены по 15 мин. В начале урока дети сообщали о готовности к уроку, выполняли задания, отвечали на вопросы аудиофайлами или сообщениями. Обратная </a:t>
            </a:r>
            <a:r>
              <a:rPr lang="ru-RU" sz="1600" dirty="0">
                <a:solidFill>
                  <a:schemeClr val="bg1"/>
                </a:solidFill>
              </a:rPr>
              <a:t>связь </a:t>
            </a:r>
            <a:r>
              <a:rPr lang="ru-RU" sz="1600" dirty="0" smtClean="0">
                <a:solidFill>
                  <a:schemeClr val="bg1"/>
                </a:solidFill>
              </a:rPr>
              <a:t>осуществлялась с помощью фотографий страниц тетрадей, где дети выполняли задания. Считаю, что обратная связь была организована успешно. В 4  классе 9 учащихся. </a:t>
            </a:r>
            <a:r>
              <a:rPr lang="ru-RU" sz="1600" dirty="0">
                <a:solidFill>
                  <a:schemeClr val="bg1"/>
                </a:solidFill>
              </a:rPr>
              <a:t>Р</a:t>
            </a:r>
            <a:r>
              <a:rPr lang="ru-RU" sz="1600" dirty="0" smtClean="0">
                <a:solidFill>
                  <a:schemeClr val="bg1"/>
                </a:solidFill>
              </a:rPr>
              <a:t>аботы детей успевала проверять и оценивать.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8561" y="3573016"/>
            <a:ext cx="1898487" cy="2664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9368" y="3140968"/>
            <a:ext cx="1872615" cy="2448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040" y="3897052"/>
            <a:ext cx="1728192" cy="26282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2321" y="2435424"/>
            <a:ext cx="1427408" cy="2389588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68344" y="4897592"/>
            <a:ext cx="1211385" cy="160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88640"/>
            <a:ext cx="2153964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8" y="1124744"/>
            <a:ext cx="2304256" cy="34563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3501008"/>
            <a:ext cx="2198321" cy="30055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00" y="161312"/>
            <a:ext cx="1728192" cy="2691624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7679" y="3068960"/>
            <a:ext cx="1999347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27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93" y="188640"/>
            <a:ext cx="1857665" cy="31683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55909" y="1124744"/>
            <a:ext cx="1920213" cy="34563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1922" y="3501008"/>
            <a:ext cx="1697676" cy="30055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61221" y="3068960"/>
            <a:ext cx="1792263" cy="3312368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-387424"/>
            <a:ext cx="2397522" cy="365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1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ИСПОЛЬЗОВАНИЕ ВОЗМОЖНОСТЕЙ </a:t>
            </a:r>
            <a:r>
              <a:rPr lang="ru-RU" sz="2700" dirty="0" smtClean="0"/>
              <a:t>ИНФОРМАЦИОННО-ОБРАЗОВАТЕЛЬНОЙ СРЕДЫ</a:t>
            </a:r>
            <a:r>
              <a:rPr lang="ru-RU" sz="2700" b="1" dirty="0" smtClean="0"/>
              <a:t> </a:t>
            </a:r>
            <a:r>
              <a:rPr lang="ru-RU" sz="2700" dirty="0" smtClean="0">
                <a:solidFill>
                  <a:srgbClr val="C00000"/>
                </a:solidFill>
              </a:rPr>
              <a:t>«</a:t>
            </a:r>
            <a:r>
              <a:rPr lang="ru-RU" sz="2700" b="1" dirty="0" smtClean="0">
                <a:solidFill>
                  <a:srgbClr val="C00000"/>
                </a:solidFill>
              </a:rPr>
              <a:t>РОССИЙСКАЯ</a:t>
            </a:r>
            <a:r>
              <a:rPr lang="ru-RU" sz="2700" dirty="0" smtClean="0">
                <a:solidFill>
                  <a:srgbClr val="C00000"/>
                </a:solidFill>
              </a:rPr>
              <a:t> </a:t>
            </a:r>
            <a:r>
              <a:rPr lang="ru-RU" sz="2700" b="1" dirty="0" smtClean="0">
                <a:solidFill>
                  <a:srgbClr val="C00000"/>
                </a:solidFill>
              </a:rPr>
              <a:t>ЭЛЕКТРОННАЯ ШКОЛА</a:t>
            </a:r>
            <a:r>
              <a:rPr lang="ru-RU" sz="2700" dirty="0" smtClean="0">
                <a:solidFill>
                  <a:srgbClr val="C00000"/>
                </a:solidFill>
              </a:rPr>
              <a:t>»</a:t>
            </a: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en-US" u="sng" dirty="0">
                <a:hlinkClick r:id="rId2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3031503" cy="338437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636912"/>
            <a:ext cx="3370241" cy="3168352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861048"/>
            <a:ext cx="2952328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ИСПОЛЬЗОВАНИЕ ВОЗМОЖНОСТЕЙ сервиса     </a:t>
            </a:r>
            <a:r>
              <a:rPr lang="en-US" sz="2400" b="1" dirty="0" smtClean="0">
                <a:solidFill>
                  <a:srgbClr val="C00000"/>
                </a:solidFill>
              </a:rPr>
              <a:t>YOU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TUBE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dirty="0">
                <a:hlinkClick r:id="rId2"/>
              </a:rPr>
              <a:t>https://www.youtube.com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u="sng" dirty="0" smtClean="0"/>
              <a:t/>
            </a:r>
            <a:br>
              <a:rPr lang="ru-RU" sz="2800" u="sng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en-US" u="sng" dirty="0">
                <a:hlinkClick r:id="rId3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05273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входит в число самых популярных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веб-ресурсов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обладает большим потенциалом для использования в образовательном процессе. 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выложено огромное количество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видеоуроков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фильмов по предметам. Моя задача состояла пока  только в том, чтобы просмотреть материал и предложить детям ссылку на нужный урок или видео сюжет.</a:t>
            </a:r>
          </a:p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Сервис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позволяет всем желающим, даже не имея какой-то специальной аппаратуры, обрабатывать и загружать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видеоконтент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любой длительности и вещать как на широкую аудиторию, так и в закрытом режиме (с доступом по ссылке), при этом обучающийся может просматривать материал столько раз, сколько захочет, в любое время и в любом месте при наличии интернета.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429001"/>
            <a:ext cx="83529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Михаил </a:t>
            </a:r>
            <a:r>
              <a:rPr lang="ru-RU" dirty="0"/>
              <a:t>Васильевич </a:t>
            </a:r>
            <a:r>
              <a:rPr lang="ru-RU" dirty="0" smtClean="0"/>
              <a:t>Ломоносов. Окружающий мир</a:t>
            </a:r>
            <a:endParaRPr lang="ru-RU" dirty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www.youtube.com/watch?v=H1Qm75SfiP4&amp;t=156s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Письменное умножение на трехзначное число. Математика 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www.youtube.com/watch?v=6eON8b5oIRs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2 е лицо глаголов настоящего и будущего времени | Русский язык</a:t>
            </a:r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www.youtube.com/watch?v=QIfZjS67bRY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/>
              <a:t>Аудиосказка</a:t>
            </a:r>
            <a:r>
              <a:rPr lang="ru-RU" dirty="0"/>
              <a:t> Русалочка</a:t>
            </a:r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www.youtube.com/watch?v=heCSbIxuEcw</a:t>
            </a:r>
            <a:endParaRPr lang="ru-RU" smtClean="0"/>
          </a:p>
          <a:p>
            <a:endParaRPr lang="ru-RU" dirty="0" smtClean="0"/>
          </a:p>
          <a:p>
            <a:endParaRPr lang="ru-RU" dirty="0"/>
          </a:p>
          <a:p>
            <a:pPr lvl="0"/>
            <a:endParaRPr lang="ru-RU" dirty="0"/>
          </a:p>
          <a:p>
            <a:endParaRPr lang="ru-RU" u="sng" dirty="0" smtClean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181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«Дистанционное обучение: плюсы и минусы»</vt:lpstr>
      <vt:lpstr>Презентация PowerPoint</vt:lpstr>
      <vt:lpstr>ОСОБЕННОСТИ ЦИФРОВОГО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  ИСПОЛЬЗОВАНИЕ ВОЗМОЖНОСТЕЙ ИНФОРМАЦИОННО-ОБРАЗОВАТЕЛЬНОЙ СРЕДЫ «РОССИЙСКАЯ ЭЛЕКТРОННАЯ ШКОЛА»       </vt:lpstr>
      <vt:lpstr>  ИСПОЛЬЗОВАНИЕ ВОЗМОЖНОСТЕЙ сервиса     YOU TUBE https://www.youtube.com        </vt:lpstr>
      <vt:lpstr>Плюсы дистанционного обучения</vt:lpstr>
      <vt:lpstr>Минусы дистанционного обучения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я организовывал дистанционное  обучение»</dc:title>
  <dc:creator>Anna</dc:creator>
  <cp:lastModifiedBy>lenovo</cp:lastModifiedBy>
  <cp:revision>15</cp:revision>
  <dcterms:created xsi:type="dcterms:W3CDTF">2020-06-23T15:51:26Z</dcterms:created>
  <dcterms:modified xsi:type="dcterms:W3CDTF">2020-08-19T15:34:29Z</dcterms:modified>
</cp:coreProperties>
</file>