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 ?><Relationships xmlns="http://schemas.openxmlformats.org/package/2006/relationships"><Relationship Id="rId1" Type="http://schemas.openxmlformats.org/officeDocument/2006/relationships/officeDocument" Target="ppt/presentation.xml"  /><Relationship Id="rId2" Type="http://schemas.openxmlformats.org/package/2006/relationships/metadata/thumbnail" Target="docProps/thumbnail.jpeg"  /><Relationship Id="rId3" Type="http://schemas.openxmlformats.org/package/2006/relationships/metadata/core-properties" Target="docProps/core.xml"  /><Relationship Id="rId4" Type="http://schemas.openxmlformats.org/officeDocument/2006/relationships/extended-properties" Target="docProps/app.xml"  /></Relationships>
</file>

<file path=ppt/presentation.xml><?xml version="1.0" encoding="utf-8"?>
<p:presentation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aveSubsetFonts="1">
  <p:sldMasterIdLst>
    <p:sldMasterId id="2147483731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12192000" cy="6858000"/>
  <p:notesSz cx="6858000" cy="9144000"/>
  <p:defaultTextStyle>
    <a:defPPr>
      <a:defRPr lang="ru-RU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showPr>
    <p:present/>
    <p:sldAll/>
    <p:penClr>
      <a:prstClr val="red"/>
    </p:penClr>
    <p:extLst>
      <p:ext uri="{2FDB2607-1784-4EEB-B798-7EB5836EED8A}">
        <p14:showMediaCtrls xmlns:p14="http://schemas.microsoft.com/office/powerpoint/2010/main" val="1"/>
      </p:ext>
    </p:extLst>
  </p:showPr>
  <p:extLst>
    <p:ext uri="ACF4677E-8BD2-47ae-8A1F-98590045965D">
      <hp:hncThemeShow xmlns:hp="http://schemas.haansoft.com/office/presentation/8.0" themeShowType="1" themeSkinType="1" themeTransitionType="1" useThemeTransition="1" byMouseClick="1" attrType="1" dur="2000"/>
    </p:ext>
  </p:extLst>
</p:presentationPr>
</file>

<file path=ppt/tableStyles.xml><?xml version="1.0" encoding="utf-8"?>
<a:tblStyleLst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def="{5C22544A-7EE6-4342-B048-85BDC9FD1C3A}"/>
</file>

<file path=ppt/viewProps.xml><?xml version="1.0" encoding="utf-8"?>
<p:view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normalViewPr showOutlineIcons="0">
    <p:restoredLeft sz="14554"/>
    <p:restoredTop sz="94333"/>
  </p:normalViewPr>
  <p:slideViewPr>
    <p:cSldViewPr snapToObjects="1">
      <p:cViewPr>
        <p:scale>
          <a:sx n="59" d="100"/>
          <a:sy n="59" d="100"/>
        </p:scale>
        <p:origin x="-450" y="-54"/>
      </p:cViewPr>
      <p:guideLst>
        <p:guide orient="horz" pos="2158"/>
        <p:guide orient="horz" pos="517"/>
        <p:guide pos="383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6868100" cy="36868100"/>
</p:viewPr>
</file>

<file path=ppt/_rels/presentation.xml.rels><?xml version="1.0" encoding="UTF-8" standalone="yes" ?><Relationships xmlns="http://schemas.openxmlformats.org/package/2006/relationships"><Relationship Id="rId1" Type="http://schemas.openxmlformats.org/officeDocument/2006/relationships/slideMaster" Target="slideMasters/slideMaster1.xml"  /><Relationship Id="rId10" Type="http://schemas.openxmlformats.org/officeDocument/2006/relationships/slide" Target="slides/slide9.xml"  /><Relationship Id="rId11" Type="http://schemas.openxmlformats.org/officeDocument/2006/relationships/slide" Target="slides/slide10.xml"  /><Relationship Id="rId12" Type="http://schemas.openxmlformats.org/officeDocument/2006/relationships/slide" Target="slides/slide11.xml"  /><Relationship Id="rId13" Type="http://schemas.openxmlformats.org/officeDocument/2006/relationships/slide" Target="slides/slide12.xml"  /><Relationship Id="rId14" Type="http://schemas.openxmlformats.org/officeDocument/2006/relationships/slide" Target="slides/slide13.xml"  /><Relationship Id="rId15" Type="http://schemas.openxmlformats.org/officeDocument/2006/relationships/slide" Target="slides/slide14.xml"  /><Relationship Id="rId16" Type="http://schemas.openxmlformats.org/officeDocument/2006/relationships/slide" Target="slides/slide15.xml"  /><Relationship Id="rId17" Type="http://schemas.openxmlformats.org/officeDocument/2006/relationships/slide" Target="slides/slide16.xml"  /><Relationship Id="rId18" Type="http://schemas.openxmlformats.org/officeDocument/2006/relationships/slide" Target="slides/slide17.xml"  /><Relationship Id="rId19" Type="http://schemas.openxmlformats.org/officeDocument/2006/relationships/slide" Target="slides/slide18.xml"  /><Relationship Id="rId2" Type="http://schemas.openxmlformats.org/officeDocument/2006/relationships/slide" Target="slides/slide1.xml"  /><Relationship Id="rId20" Type="http://schemas.openxmlformats.org/officeDocument/2006/relationships/slide" Target="slides/slide19.xml"  /><Relationship Id="rId21" Type="http://schemas.openxmlformats.org/officeDocument/2006/relationships/slide" Target="slides/slide20.xml"  /><Relationship Id="rId22" Type="http://schemas.openxmlformats.org/officeDocument/2006/relationships/slide" Target="slides/slide21.xml"  /><Relationship Id="rId23" Type="http://schemas.openxmlformats.org/officeDocument/2006/relationships/presProps" Target="presProps.xml"  /><Relationship Id="rId24" Type="http://schemas.openxmlformats.org/officeDocument/2006/relationships/viewProps" Target="viewProps.xml"  /><Relationship Id="rId25" Type="http://schemas.openxmlformats.org/officeDocument/2006/relationships/theme" Target="theme/theme1.xml"  /><Relationship Id="rId26" Type="http://schemas.openxmlformats.org/officeDocument/2006/relationships/tableStyles" Target="tableStyles.xml"  /><Relationship Id="rId3" Type="http://schemas.openxmlformats.org/officeDocument/2006/relationships/slide" Target="slides/slide2.xml"  /><Relationship Id="rId4" Type="http://schemas.openxmlformats.org/officeDocument/2006/relationships/slide" Target="slides/slide3.xml"  /><Relationship Id="rId5" Type="http://schemas.openxmlformats.org/officeDocument/2006/relationships/slide" Target="slides/slide4.xml"  /><Relationship Id="rId6" Type="http://schemas.openxmlformats.org/officeDocument/2006/relationships/slide" Target="slides/slide5.xml"  /><Relationship Id="rId7" Type="http://schemas.openxmlformats.org/officeDocument/2006/relationships/slide" Target="slides/slide6.xml"  /><Relationship Id="rId8" Type="http://schemas.openxmlformats.org/officeDocument/2006/relationships/slide" Target="slides/slide7.xml"  /><Relationship Id="rId9" Type="http://schemas.openxmlformats.org/officeDocument/2006/relationships/slide" Target="slides/slide8.xml"  /></Relationships>
</file>

<file path=ppt/slideLayouts/_rels/slideLayout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0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2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2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3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4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5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6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7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8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9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제목 슬라이드" type="title" preserve="1">
  <p:cSld name="제목 슬라이드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Группа 27"/>
          <p:cNvGrpSpPr/>
          <p:nvPr/>
        </p:nvGrpSpPr>
        <p:grpSpPr>
          <a:xfrm>
            <a:off x="8882324" y="1428736"/>
            <a:ext cx="1824288" cy="5435959"/>
            <a:chOff x="6248271" y="1500174"/>
            <a:chExt cx="1781773" cy="5435959"/>
          </a:xfrm>
        </p:grpSpPr>
        <p:sp>
          <p:nvSpPr>
            <p:cNvPr id="31" name="Овал 30"/>
            <p:cNvSpPr/>
            <p:nvPr/>
          </p:nvSpPr>
          <p:spPr>
            <a:xfrm rot="10800000">
              <a:off x="6277478" y="5183567"/>
              <a:ext cx="1752566" cy="1752566"/>
            </a:xfrm>
            <a:prstGeom prst="ellipse">
              <a:avLst/>
            </a:prstGeom>
            <a:solidFill>
              <a:schemeClr val="bg1">
                <a:alpha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32" name="Овал 31"/>
            <p:cNvSpPr/>
            <p:nvPr/>
          </p:nvSpPr>
          <p:spPr>
            <a:xfrm rot="10800000">
              <a:off x="6277478" y="3955770"/>
              <a:ext cx="1752566" cy="1752566"/>
            </a:xfrm>
            <a:prstGeom prst="ellipse">
              <a:avLst/>
            </a:prstGeom>
            <a:solidFill>
              <a:schemeClr val="bg1"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33" name="Овал 32"/>
            <p:cNvSpPr/>
            <p:nvPr/>
          </p:nvSpPr>
          <p:spPr>
            <a:xfrm rot="10800000">
              <a:off x="6248308" y="2727972"/>
              <a:ext cx="1752566" cy="1752566"/>
            </a:xfrm>
            <a:prstGeom prst="ellipse">
              <a:avLst/>
            </a:prstGeom>
            <a:solidFill>
              <a:schemeClr val="bg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34" name="Овал 33"/>
            <p:cNvSpPr/>
            <p:nvPr/>
          </p:nvSpPr>
          <p:spPr>
            <a:xfrm rot="10800000">
              <a:off x="6248271" y="1500174"/>
              <a:ext cx="1752566" cy="1752566"/>
            </a:xfrm>
            <a:prstGeom prst="ellipse">
              <a:avLst/>
            </a:prstGeom>
            <a:solidFill>
              <a:schemeClr val="bg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 lang="ko-KR" altLang="en-US"/>
              </a:pPr>
              <a:endParaRPr lang="ko-KR" altLang="en-US"/>
            </a:p>
          </p:txBody>
        </p:sp>
      </p:grpSp>
      <p:grpSp>
        <p:nvGrpSpPr>
          <p:cNvPr id="35" name="Группа 34"/>
          <p:cNvGrpSpPr/>
          <p:nvPr/>
        </p:nvGrpSpPr>
        <p:grpSpPr>
          <a:xfrm>
            <a:off x="10721394" y="0"/>
            <a:ext cx="1472594" cy="5676581"/>
            <a:chOff x="7707312" y="0"/>
            <a:chExt cx="1438275" cy="5676581"/>
          </a:xfrm>
        </p:grpSpPr>
        <p:sp>
          <p:nvSpPr>
            <p:cNvPr id="36" name="Полилиния 35"/>
            <p:cNvSpPr/>
            <p:nvPr/>
          </p:nvSpPr>
          <p:spPr>
            <a:xfrm>
              <a:off x="7716837" y="395605"/>
              <a:ext cx="1428750" cy="1736725"/>
            </a:xfrm>
            <a:custGeom>
              <a:avLst/>
              <a:gdLst/>
              <a:ahLst/>
              <a:cxnLst>
                <a:cxn ang="0">
                  <a:pos x="547" y="0"/>
                </a:cxn>
                <a:cxn ang="0">
                  <a:pos x="492" y="2"/>
                </a:cxn>
                <a:cxn ang="0">
                  <a:pos x="436" y="11"/>
                </a:cxn>
                <a:cxn ang="0">
                  <a:pos x="384" y="25"/>
                </a:cxn>
                <a:cxn ang="0">
                  <a:pos x="334" y="42"/>
                </a:cxn>
                <a:cxn ang="0">
                  <a:pos x="286" y="65"/>
                </a:cxn>
                <a:cxn ang="0">
                  <a:pos x="242" y="93"/>
                </a:cxn>
                <a:cxn ang="0">
                  <a:pos x="198" y="124"/>
                </a:cxn>
                <a:cxn ang="0">
                  <a:pos x="160" y="159"/>
                </a:cxn>
                <a:cxn ang="0">
                  <a:pos x="124" y="199"/>
                </a:cxn>
                <a:cxn ang="0">
                  <a:pos x="93" y="241"/>
                </a:cxn>
                <a:cxn ang="0">
                  <a:pos x="66" y="286"/>
                </a:cxn>
                <a:cxn ang="0">
                  <a:pos x="43" y="334"/>
                </a:cxn>
                <a:cxn ang="0">
                  <a:pos x="25" y="384"/>
                </a:cxn>
                <a:cxn ang="0">
                  <a:pos x="12" y="436"/>
                </a:cxn>
                <a:cxn ang="0">
                  <a:pos x="3" y="491"/>
                </a:cxn>
                <a:cxn ang="0">
                  <a:pos x="0" y="547"/>
                </a:cxn>
                <a:cxn ang="0">
                  <a:pos x="0" y="575"/>
                </a:cxn>
                <a:cxn ang="0">
                  <a:pos x="6" y="629"/>
                </a:cxn>
                <a:cxn ang="0">
                  <a:pos x="17" y="684"/>
                </a:cxn>
                <a:cxn ang="0">
                  <a:pos x="34" y="735"/>
                </a:cxn>
                <a:cxn ang="0">
                  <a:pos x="54" y="783"/>
                </a:cxn>
                <a:cxn ang="0">
                  <a:pos x="79" y="831"/>
                </a:cxn>
                <a:cxn ang="0">
                  <a:pos x="109" y="874"/>
                </a:cxn>
                <a:cxn ang="0">
                  <a:pos x="142" y="915"/>
                </a:cxn>
                <a:cxn ang="0">
                  <a:pos x="180" y="951"/>
                </a:cxn>
                <a:cxn ang="0">
                  <a:pos x="219" y="985"/>
                </a:cxn>
                <a:cxn ang="0">
                  <a:pos x="264" y="1014"/>
                </a:cxn>
                <a:cxn ang="0">
                  <a:pos x="310" y="1040"/>
                </a:cxn>
                <a:cxn ang="0">
                  <a:pos x="359" y="1061"/>
                </a:cxn>
                <a:cxn ang="0">
                  <a:pos x="410" y="1076"/>
                </a:cxn>
                <a:cxn ang="0">
                  <a:pos x="464" y="1087"/>
                </a:cxn>
                <a:cxn ang="0">
                  <a:pos x="519" y="1093"/>
                </a:cxn>
                <a:cxn ang="0">
                  <a:pos x="547" y="1094"/>
                </a:cxn>
                <a:cxn ang="0">
                  <a:pos x="597" y="1092"/>
                </a:cxn>
                <a:cxn ang="0">
                  <a:pos x="645" y="1085"/>
                </a:cxn>
                <a:cxn ang="0">
                  <a:pos x="693" y="1074"/>
                </a:cxn>
                <a:cxn ang="0">
                  <a:pos x="738" y="1060"/>
                </a:cxn>
                <a:cxn ang="0">
                  <a:pos x="782" y="1041"/>
                </a:cxn>
                <a:cxn ang="0">
                  <a:pos x="823" y="1019"/>
                </a:cxn>
                <a:cxn ang="0">
                  <a:pos x="863" y="993"/>
                </a:cxn>
                <a:cxn ang="0">
                  <a:pos x="900" y="965"/>
                </a:cxn>
                <a:cxn ang="0">
                  <a:pos x="900" y="128"/>
                </a:cxn>
                <a:cxn ang="0">
                  <a:pos x="863" y="101"/>
                </a:cxn>
                <a:cxn ang="0">
                  <a:pos x="823" y="74"/>
                </a:cxn>
                <a:cxn ang="0">
                  <a:pos x="782" y="52"/>
                </a:cxn>
                <a:cxn ang="0">
                  <a:pos x="738" y="34"/>
                </a:cxn>
                <a:cxn ang="0">
                  <a:pos x="693" y="19"/>
                </a:cxn>
                <a:cxn ang="0">
                  <a:pos x="645" y="9"/>
                </a:cxn>
                <a:cxn ang="0">
                  <a:pos x="597" y="2"/>
                </a:cxn>
                <a:cxn ang="0">
                  <a:pos x="547" y="0"/>
                </a:cxn>
              </a:cxnLst>
              <a:rect l="0" t="0" r="r" b="b"/>
              <a:pathLst>
                <a:path w="900" h="1094">
                  <a:moveTo>
                    <a:pt x="547" y="0"/>
                  </a:moveTo>
                  <a:lnTo>
                    <a:pt x="547" y="0"/>
                  </a:lnTo>
                  <a:lnTo>
                    <a:pt x="519" y="0"/>
                  </a:lnTo>
                  <a:lnTo>
                    <a:pt x="492" y="2"/>
                  </a:lnTo>
                  <a:lnTo>
                    <a:pt x="464" y="6"/>
                  </a:lnTo>
                  <a:lnTo>
                    <a:pt x="436" y="11"/>
                  </a:lnTo>
                  <a:lnTo>
                    <a:pt x="410" y="17"/>
                  </a:lnTo>
                  <a:lnTo>
                    <a:pt x="384" y="25"/>
                  </a:lnTo>
                  <a:lnTo>
                    <a:pt x="359" y="33"/>
                  </a:lnTo>
                  <a:lnTo>
                    <a:pt x="334" y="42"/>
                  </a:lnTo>
                  <a:lnTo>
                    <a:pt x="310" y="53"/>
                  </a:lnTo>
                  <a:lnTo>
                    <a:pt x="286" y="65"/>
                  </a:lnTo>
                  <a:lnTo>
                    <a:pt x="264" y="79"/>
                  </a:lnTo>
                  <a:lnTo>
                    <a:pt x="242" y="93"/>
                  </a:lnTo>
                  <a:lnTo>
                    <a:pt x="219" y="109"/>
                  </a:lnTo>
                  <a:lnTo>
                    <a:pt x="198" y="124"/>
                  </a:lnTo>
                  <a:lnTo>
                    <a:pt x="180" y="142"/>
                  </a:lnTo>
                  <a:lnTo>
                    <a:pt x="160" y="159"/>
                  </a:lnTo>
                  <a:lnTo>
                    <a:pt x="142" y="179"/>
                  </a:lnTo>
                  <a:lnTo>
                    <a:pt x="124" y="199"/>
                  </a:lnTo>
                  <a:lnTo>
                    <a:pt x="109" y="219"/>
                  </a:lnTo>
                  <a:lnTo>
                    <a:pt x="93" y="241"/>
                  </a:lnTo>
                  <a:lnTo>
                    <a:pt x="79" y="263"/>
                  </a:lnTo>
                  <a:lnTo>
                    <a:pt x="66" y="286"/>
                  </a:lnTo>
                  <a:lnTo>
                    <a:pt x="54" y="310"/>
                  </a:lnTo>
                  <a:lnTo>
                    <a:pt x="43" y="334"/>
                  </a:lnTo>
                  <a:lnTo>
                    <a:pt x="34" y="359"/>
                  </a:lnTo>
                  <a:lnTo>
                    <a:pt x="25" y="384"/>
                  </a:lnTo>
                  <a:lnTo>
                    <a:pt x="17" y="409"/>
                  </a:lnTo>
                  <a:lnTo>
                    <a:pt x="12" y="436"/>
                  </a:lnTo>
                  <a:lnTo>
                    <a:pt x="6" y="464"/>
                  </a:lnTo>
                  <a:lnTo>
                    <a:pt x="3" y="491"/>
                  </a:lnTo>
                  <a:lnTo>
                    <a:pt x="0" y="519"/>
                  </a:lnTo>
                  <a:lnTo>
                    <a:pt x="0" y="547"/>
                  </a:lnTo>
                  <a:lnTo>
                    <a:pt x="0" y="547"/>
                  </a:lnTo>
                  <a:lnTo>
                    <a:pt x="0" y="575"/>
                  </a:lnTo>
                  <a:lnTo>
                    <a:pt x="3" y="603"/>
                  </a:lnTo>
                  <a:lnTo>
                    <a:pt x="6" y="629"/>
                  </a:lnTo>
                  <a:lnTo>
                    <a:pt x="12" y="657"/>
                  </a:lnTo>
                  <a:lnTo>
                    <a:pt x="17" y="684"/>
                  </a:lnTo>
                  <a:lnTo>
                    <a:pt x="25" y="709"/>
                  </a:lnTo>
                  <a:lnTo>
                    <a:pt x="34" y="735"/>
                  </a:lnTo>
                  <a:lnTo>
                    <a:pt x="43" y="760"/>
                  </a:lnTo>
                  <a:lnTo>
                    <a:pt x="54" y="783"/>
                  </a:lnTo>
                  <a:lnTo>
                    <a:pt x="66" y="808"/>
                  </a:lnTo>
                  <a:lnTo>
                    <a:pt x="79" y="831"/>
                  </a:lnTo>
                  <a:lnTo>
                    <a:pt x="93" y="853"/>
                  </a:lnTo>
                  <a:lnTo>
                    <a:pt x="109" y="874"/>
                  </a:lnTo>
                  <a:lnTo>
                    <a:pt x="124" y="895"/>
                  </a:lnTo>
                  <a:lnTo>
                    <a:pt x="142" y="915"/>
                  </a:lnTo>
                  <a:lnTo>
                    <a:pt x="160" y="934"/>
                  </a:lnTo>
                  <a:lnTo>
                    <a:pt x="180" y="951"/>
                  </a:lnTo>
                  <a:lnTo>
                    <a:pt x="198" y="969"/>
                  </a:lnTo>
                  <a:lnTo>
                    <a:pt x="219" y="985"/>
                  </a:lnTo>
                  <a:lnTo>
                    <a:pt x="242" y="1000"/>
                  </a:lnTo>
                  <a:lnTo>
                    <a:pt x="264" y="1014"/>
                  </a:lnTo>
                  <a:lnTo>
                    <a:pt x="286" y="1028"/>
                  </a:lnTo>
                  <a:lnTo>
                    <a:pt x="310" y="1040"/>
                  </a:lnTo>
                  <a:lnTo>
                    <a:pt x="334" y="1051"/>
                  </a:lnTo>
                  <a:lnTo>
                    <a:pt x="359" y="1061"/>
                  </a:lnTo>
                  <a:lnTo>
                    <a:pt x="384" y="1069"/>
                  </a:lnTo>
                  <a:lnTo>
                    <a:pt x="410" y="1076"/>
                  </a:lnTo>
                  <a:lnTo>
                    <a:pt x="436" y="1083"/>
                  </a:lnTo>
                  <a:lnTo>
                    <a:pt x="464" y="1087"/>
                  </a:lnTo>
                  <a:lnTo>
                    <a:pt x="492" y="1091"/>
                  </a:lnTo>
                  <a:lnTo>
                    <a:pt x="519" y="1093"/>
                  </a:lnTo>
                  <a:lnTo>
                    <a:pt x="547" y="1094"/>
                  </a:lnTo>
                  <a:lnTo>
                    <a:pt x="547" y="1094"/>
                  </a:lnTo>
                  <a:lnTo>
                    <a:pt x="572" y="1093"/>
                  </a:lnTo>
                  <a:lnTo>
                    <a:pt x="597" y="1092"/>
                  </a:lnTo>
                  <a:lnTo>
                    <a:pt x="621" y="1088"/>
                  </a:lnTo>
                  <a:lnTo>
                    <a:pt x="645" y="1085"/>
                  </a:lnTo>
                  <a:lnTo>
                    <a:pt x="670" y="1080"/>
                  </a:lnTo>
                  <a:lnTo>
                    <a:pt x="693" y="1074"/>
                  </a:lnTo>
                  <a:lnTo>
                    <a:pt x="716" y="1067"/>
                  </a:lnTo>
                  <a:lnTo>
                    <a:pt x="738" y="1060"/>
                  </a:lnTo>
                  <a:lnTo>
                    <a:pt x="760" y="1051"/>
                  </a:lnTo>
                  <a:lnTo>
                    <a:pt x="782" y="1041"/>
                  </a:lnTo>
                  <a:lnTo>
                    <a:pt x="803" y="1030"/>
                  </a:lnTo>
                  <a:lnTo>
                    <a:pt x="823" y="1019"/>
                  </a:lnTo>
                  <a:lnTo>
                    <a:pt x="843" y="1007"/>
                  </a:lnTo>
                  <a:lnTo>
                    <a:pt x="863" y="993"/>
                  </a:lnTo>
                  <a:lnTo>
                    <a:pt x="882" y="979"/>
                  </a:lnTo>
                  <a:lnTo>
                    <a:pt x="900" y="965"/>
                  </a:lnTo>
                  <a:lnTo>
                    <a:pt x="900" y="128"/>
                  </a:lnTo>
                  <a:lnTo>
                    <a:pt x="900" y="128"/>
                  </a:lnTo>
                  <a:lnTo>
                    <a:pt x="882" y="114"/>
                  </a:lnTo>
                  <a:lnTo>
                    <a:pt x="863" y="101"/>
                  </a:lnTo>
                  <a:lnTo>
                    <a:pt x="843" y="88"/>
                  </a:lnTo>
                  <a:lnTo>
                    <a:pt x="823" y="74"/>
                  </a:lnTo>
                  <a:lnTo>
                    <a:pt x="803" y="63"/>
                  </a:lnTo>
                  <a:lnTo>
                    <a:pt x="782" y="52"/>
                  </a:lnTo>
                  <a:lnTo>
                    <a:pt x="760" y="43"/>
                  </a:lnTo>
                  <a:lnTo>
                    <a:pt x="738" y="34"/>
                  </a:lnTo>
                  <a:lnTo>
                    <a:pt x="716" y="27"/>
                  </a:lnTo>
                  <a:lnTo>
                    <a:pt x="693" y="19"/>
                  </a:lnTo>
                  <a:lnTo>
                    <a:pt x="670" y="13"/>
                  </a:lnTo>
                  <a:lnTo>
                    <a:pt x="645" y="9"/>
                  </a:lnTo>
                  <a:lnTo>
                    <a:pt x="621" y="5"/>
                  </a:lnTo>
                  <a:lnTo>
                    <a:pt x="597" y="2"/>
                  </a:lnTo>
                  <a:lnTo>
                    <a:pt x="572" y="0"/>
                  </a:lnTo>
                  <a:lnTo>
                    <a:pt x="547" y="0"/>
                  </a:lnTo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37" name="Полилиния 36"/>
            <p:cNvSpPr/>
            <p:nvPr/>
          </p:nvSpPr>
          <p:spPr>
            <a:xfrm>
              <a:off x="7707312" y="1577022"/>
              <a:ext cx="1433513" cy="1736725"/>
            </a:xfrm>
            <a:custGeom>
              <a:avLst/>
              <a:gdLst/>
              <a:ahLst/>
              <a:cxnLst>
                <a:cxn ang="0">
                  <a:pos x="546" y="0"/>
                </a:cxn>
                <a:cxn ang="0">
                  <a:pos x="491" y="4"/>
                </a:cxn>
                <a:cxn ang="0">
                  <a:pos x="435" y="11"/>
                </a:cxn>
                <a:cxn ang="0">
                  <a:pos x="383" y="26"/>
                </a:cxn>
                <a:cxn ang="0">
                  <a:pos x="334" y="43"/>
                </a:cxn>
                <a:cxn ang="0">
                  <a:pos x="285" y="67"/>
                </a:cxn>
                <a:cxn ang="0">
                  <a:pos x="241" y="94"/>
                </a:cxn>
                <a:cxn ang="0">
                  <a:pos x="198" y="125"/>
                </a:cxn>
                <a:cxn ang="0">
                  <a:pos x="159" y="161"/>
                </a:cxn>
                <a:cxn ang="0">
                  <a:pos x="124" y="199"/>
                </a:cxn>
                <a:cxn ang="0">
                  <a:pos x="93" y="241"/>
                </a:cxn>
                <a:cxn ang="0">
                  <a:pos x="65" y="287"/>
                </a:cxn>
                <a:cxn ang="0">
                  <a:pos x="42" y="334"/>
                </a:cxn>
                <a:cxn ang="0">
                  <a:pos x="24" y="385"/>
                </a:cxn>
                <a:cxn ang="0">
                  <a:pos x="11" y="437"/>
                </a:cxn>
                <a:cxn ang="0">
                  <a:pos x="2" y="491"/>
                </a:cxn>
                <a:cxn ang="0">
                  <a:pos x="0" y="548"/>
                </a:cxn>
                <a:cxn ang="0">
                  <a:pos x="0" y="575"/>
                </a:cxn>
                <a:cxn ang="0">
                  <a:pos x="5" y="631"/>
                </a:cxn>
                <a:cxn ang="0">
                  <a:pos x="16" y="684"/>
                </a:cxn>
                <a:cxn ang="0">
                  <a:pos x="33" y="736"/>
                </a:cxn>
                <a:cxn ang="0">
                  <a:pos x="53" y="784"/>
                </a:cxn>
                <a:cxn ang="0">
                  <a:pos x="78" y="831"/>
                </a:cxn>
                <a:cxn ang="0">
                  <a:pos x="108" y="875"/>
                </a:cxn>
                <a:cxn ang="0">
                  <a:pos x="141" y="915"/>
                </a:cxn>
                <a:cxn ang="0">
                  <a:pos x="179" y="952"/>
                </a:cxn>
                <a:cxn ang="0">
                  <a:pos x="219" y="986"/>
                </a:cxn>
                <a:cxn ang="0">
                  <a:pos x="263" y="1016"/>
                </a:cxn>
                <a:cxn ang="0">
                  <a:pos x="309" y="1041"/>
                </a:cxn>
                <a:cxn ang="0">
                  <a:pos x="358" y="1061"/>
                </a:cxn>
                <a:cxn ang="0">
                  <a:pos x="409" y="1077"/>
                </a:cxn>
                <a:cxn ang="0">
                  <a:pos x="463" y="1089"/>
                </a:cxn>
                <a:cxn ang="0">
                  <a:pos x="518" y="1094"/>
                </a:cxn>
                <a:cxn ang="0">
                  <a:pos x="546" y="1094"/>
                </a:cxn>
                <a:cxn ang="0">
                  <a:pos x="597" y="1092"/>
                </a:cxn>
                <a:cxn ang="0">
                  <a:pos x="647" y="1085"/>
                </a:cxn>
                <a:cxn ang="0">
                  <a:pos x="694" y="1074"/>
                </a:cxn>
                <a:cxn ang="0">
                  <a:pos x="741" y="1059"/>
                </a:cxn>
                <a:cxn ang="0">
                  <a:pos x="785" y="1040"/>
                </a:cxn>
                <a:cxn ang="0">
                  <a:pos x="827" y="1018"/>
                </a:cxn>
                <a:cxn ang="0">
                  <a:pos x="867" y="991"/>
                </a:cxn>
                <a:cxn ang="0">
                  <a:pos x="903" y="961"/>
                </a:cxn>
                <a:cxn ang="0">
                  <a:pos x="903" y="134"/>
                </a:cxn>
                <a:cxn ang="0">
                  <a:pos x="867" y="104"/>
                </a:cxn>
                <a:cxn ang="0">
                  <a:pos x="827" y="78"/>
                </a:cxn>
                <a:cxn ang="0">
                  <a:pos x="785" y="56"/>
                </a:cxn>
                <a:cxn ang="0">
                  <a:pos x="741" y="36"/>
                </a:cxn>
                <a:cxn ang="0">
                  <a:pos x="694" y="21"/>
                </a:cxn>
                <a:cxn ang="0">
                  <a:pos x="647" y="10"/>
                </a:cxn>
                <a:cxn ang="0">
                  <a:pos x="597" y="2"/>
                </a:cxn>
                <a:cxn ang="0">
                  <a:pos x="546" y="0"/>
                </a:cxn>
              </a:cxnLst>
              <a:rect l="0" t="0" r="r" b="b"/>
              <a:pathLst>
                <a:path w="903" h="1094">
                  <a:moveTo>
                    <a:pt x="546" y="0"/>
                  </a:moveTo>
                  <a:lnTo>
                    <a:pt x="546" y="0"/>
                  </a:lnTo>
                  <a:lnTo>
                    <a:pt x="518" y="1"/>
                  </a:lnTo>
                  <a:lnTo>
                    <a:pt x="491" y="4"/>
                  </a:lnTo>
                  <a:lnTo>
                    <a:pt x="463" y="7"/>
                  </a:lnTo>
                  <a:lnTo>
                    <a:pt x="435" y="11"/>
                  </a:lnTo>
                  <a:lnTo>
                    <a:pt x="409" y="18"/>
                  </a:lnTo>
                  <a:lnTo>
                    <a:pt x="383" y="26"/>
                  </a:lnTo>
                  <a:lnTo>
                    <a:pt x="358" y="33"/>
                  </a:lnTo>
                  <a:lnTo>
                    <a:pt x="334" y="43"/>
                  </a:lnTo>
                  <a:lnTo>
                    <a:pt x="309" y="54"/>
                  </a:lnTo>
                  <a:lnTo>
                    <a:pt x="285" y="67"/>
                  </a:lnTo>
                  <a:lnTo>
                    <a:pt x="263" y="80"/>
                  </a:lnTo>
                  <a:lnTo>
                    <a:pt x="241" y="94"/>
                  </a:lnTo>
                  <a:lnTo>
                    <a:pt x="219" y="110"/>
                  </a:lnTo>
                  <a:lnTo>
                    <a:pt x="198" y="125"/>
                  </a:lnTo>
                  <a:lnTo>
                    <a:pt x="179" y="143"/>
                  </a:lnTo>
                  <a:lnTo>
                    <a:pt x="159" y="161"/>
                  </a:lnTo>
                  <a:lnTo>
                    <a:pt x="141" y="179"/>
                  </a:lnTo>
                  <a:lnTo>
                    <a:pt x="124" y="199"/>
                  </a:lnTo>
                  <a:lnTo>
                    <a:pt x="108" y="220"/>
                  </a:lnTo>
                  <a:lnTo>
                    <a:pt x="93" y="241"/>
                  </a:lnTo>
                  <a:lnTo>
                    <a:pt x="78" y="263"/>
                  </a:lnTo>
                  <a:lnTo>
                    <a:pt x="65" y="287"/>
                  </a:lnTo>
                  <a:lnTo>
                    <a:pt x="53" y="310"/>
                  </a:lnTo>
                  <a:lnTo>
                    <a:pt x="42" y="334"/>
                  </a:lnTo>
                  <a:lnTo>
                    <a:pt x="33" y="360"/>
                  </a:lnTo>
                  <a:lnTo>
                    <a:pt x="24" y="385"/>
                  </a:lnTo>
                  <a:lnTo>
                    <a:pt x="16" y="411"/>
                  </a:lnTo>
                  <a:lnTo>
                    <a:pt x="11" y="437"/>
                  </a:lnTo>
                  <a:lnTo>
                    <a:pt x="5" y="465"/>
                  </a:lnTo>
                  <a:lnTo>
                    <a:pt x="2" y="491"/>
                  </a:lnTo>
                  <a:lnTo>
                    <a:pt x="0" y="519"/>
                  </a:lnTo>
                  <a:lnTo>
                    <a:pt x="0" y="548"/>
                  </a:lnTo>
                  <a:lnTo>
                    <a:pt x="0" y="548"/>
                  </a:lnTo>
                  <a:lnTo>
                    <a:pt x="0" y="575"/>
                  </a:lnTo>
                  <a:lnTo>
                    <a:pt x="2" y="603"/>
                  </a:lnTo>
                  <a:lnTo>
                    <a:pt x="5" y="631"/>
                  </a:lnTo>
                  <a:lnTo>
                    <a:pt x="11" y="658"/>
                  </a:lnTo>
                  <a:lnTo>
                    <a:pt x="16" y="684"/>
                  </a:lnTo>
                  <a:lnTo>
                    <a:pt x="24" y="710"/>
                  </a:lnTo>
                  <a:lnTo>
                    <a:pt x="33" y="736"/>
                  </a:lnTo>
                  <a:lnTo>
                    <a:pt x="42" y="760"/>
                  </a:lnTo>
                  <a:lnTo>
                    <a:pt x="53" y="784"/>
                  </a:lnTo>
                  <a:lnTo>
                    <a:pt x="65" y="809"/>
                  </a:lnTo>
                  <a:lnTo>
                    <a:pt x="78" y="831"/>
                  </a:lnTo>
                  <a:lnTo>
                    <a:pt x="93" y="853"/>
                  </a:lnTo>
                  <a:lnTo>
                    <a:pt x="108" y="875"/>
                  </a:lnTo>
                  <a:lnTo>
                    <a:pt x="124" y="895"/>
                  </a:lnTo>
                  <a:lnTo>
                    <a:pt x="141" y="915"/>
                  </a:lnTo>
                  <a:lnTo>
                    <a:pt x="159" y="935"/>
                  </a:lnTo>
                  <a:lnTo>
                    <a:pt x="179" y="952"/>
                  </a:lnTo>
                  <a:lnTo>
                    <a:pt x="198" y="969"/>
                  </a:lnTo>
                  <a:lnTo>
                    <a:pt x="219" y="986"/>
                  </a:lnTo>
                  <a:lnTo>
                    <a:pt x="241" y="1001"/>
                  </a:lnTo>
                  <a:lnTo>
                    <a:pt x="263" y="1016"/>
                  </a:lnTo>
                  <a:lnTo>
                    <a:pt x="285" y="1029"/>
                  </a:lnTo>
                  <a:lnTo>
                    <a:pt x="309" y="1041"/>
                  </a:lnTo>
                  <a:lnTo>
                    <a:pt x="334" y="1052"/>
                  </a:lnTo>
                  <a:lnTo>
                    <a:pt x="358" y="1061"/>
                  </a:lnTo>
                  <a:lnTo>
                    <a:pt x="383" y="1070"/>
                  </a:lnTo>
                  <a:lnTo>
                    <a:pt x="409" y="1077"/>
                  </a:lnTo>
                  <a:lnTo>
                    <a:pt x="435" y="1083"/>
                  </a:lnTo>
                  <a:lnTo>
                    <a:pt x="463" y="1089"/>
                  </a:lnTo>
                  <a:lnTo>
                    <a:pt x="491" y="1092"/>
                  </a:lnTo>
                  <a:lnTo>
                    <a:pt x="518" y="1094"/>
                  </a:lnTo>
                  <a:lnTo>
                    <a:pt x="546" y="1094"/>
                  </a:lnTo>
                  <a:lnTo>
                    <a:pt x="546" y="1094"/>
                  </a:lnTo>
                  <a:lnTo>
                    <a:pt x="571" y="1094"/>
                  </a:lnTo>
                  <a:lnTo>
                    <a:pt x="597" y="1092"/>
                  </a:lnTo>
                  <a:lnTo>
                    <a:pt x="621" y="1090"/>
                  </a:lnTo>
                  <a:lnTo>
                    <a:pt x="647" y="1085"/>
                  </a:lnTo>
                  <a:lnTo>
                    <a:pt x="670" y="1081"/>
                  </a:lnTo>
                  <a:lnTo>
                    <a:pt x="694" y="1074"/>
                  </a:lnTo>
                  <a:lnTo>
                    <a:pt x="717" y="1067"/>
                  </a:lnTo>
                  <a:lnTo>
                    <a:pt x="741" y="1059"/>
                  </a:lnTo>
                  <a:lnTo>
                    <a:pt x="763" y="1050"/>
                  </a:lnTo>
                  <a:lnTo>
                    <a:pt x="785" y="1040"/>
                  </a:lnTo>
                  <a:lnTo>
                    <a:pt x="806" y="1029"/>
                  </a:lnTo>
                  <a:lnTo>
                    <a:pt x="827" y="1018"/>
                  </a:lnTo>
                  <a:lnTo>
                    <a:pt x="847" y="1004"/>
                  </a:lnTo>
                  <a:lnTo>
                    <a:pt x="867" y="991"/>
                  </a:lnTo>
                  <a:lnTo>
                    <a:pt x="886" y="977"/>
                  </a:lnTo>
                  <a:lnTo>
                    <a:pt x="903" y="961"/>
                  </a:lnTo>
                  <a:lnTo>
                    <a:pt x="903" y="134"/>
                  </a:lnTo>
                  <a:lnTo>
                    <a:pt x="903" y="134"/>
                  </a:lnTo>
                  <a:lnTo>
                    <a:pt x="886" y="119"/>
                  </a:lnTo>
                  <a:lnTo>
                    <a:pt x="867" y="104"/>
                  </a:lnTo>
                  <a:lnTo>
                    <a:pt x="847" y="91"/>
                  </a:lnTo>
                  <a:lnTo>
                    <a:pt x="827" y="78"/>
                  </a:lnTo>
                  <a:lnTo>
                    <a:pt x="806" y="67"/>
                  </a:lnTo>
                  <a:lnTo>
                    <a:pt x="785" y="56"/>
                  </a:lnTo>
                  <a:lnTo>
                    <a:pt x="763" y="46"/>
                  </a:lnTo>
                  <a:lnTo>
                    <a:pt x="741" y="36"/>
                  </a:lnTo>
                  <a:lnTo>
                    <a:pt x="717" y="28"/>
                  </a:lnTo>
                  <a:lnTo>
                    <a:pt x="694" y="21"/>
                  </a:lnTo>
                  <a:lnTo>
                    <a:pt x="670" y="15"/>
                  </a:lnTo>
                  <a:lnTo>
                    <a:pt x="647" y="10"/>
                  </a:lnTo>
                  <a:lnTo>
                    <a:pt x="621" y="6"/>
                  </a:lnTo>
                  <a:lnTo>
                    <a:pt x="597" y="2"/>
                  </a:lnTo>
                  <a:lnTo>
                    <a:pt x="571" y="1"/>
                  </a:lnTo>
                  <a:lnTo>
                    <a:pt x="546" y="0"/>
                  </a:lnTo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38" name="Полилиния 37"/>
            <p:cNvSpPr/>
            <p:nvPr/>
          </p:nvSpPr>
          <p:spPr>
            <a:xfrm>
              <a:off x="7707312" y="2758439"/>
              <a:ext cx="1435100" cy="1736725"/>
            </a:xfrm>
            <a:custGeom>
              <a:avLst/>
              <a:gdLst/>
              <a:ahLst/>
              <a:cxnLst>
                <a:cxn ang="0">
                  <a:pos x="548" y="0"/>
                </a:cxn>
                <a:cxn ang="0">
                  <a:pos x="491" y="3"/>
                </a:cxn>
                <a:cxn ang="0">
                  <a:pos x="437" y="11"/>
                </a:cxn>
                <a:cxn ang="0">
                  <a:pos x="385" y="24"/>
                </a:cxn>
                <a:cxn ang="0">
                  <a:pos x="336" y="43"/>
                </a:cxn>
                <a:cxn ang="0">
                  <a:pos x="287" y="66"/>
                </a:cxn>
                <a:cxn ang="0">
                  <a:pos x="243" y="94"/>
                </a:cxn>
                <a:cxn ang="0">
                  <a:pos x="199" y="125"/>
                </a:cxn>
                <a:cxn ang="0">
                  <a:pos x="161" y="160"/>
                </a:cxn>
                <a:cxn ang="0">
                  <a:pos x="125" y="199"/>
                </a:cxn>
                <a:cxn ang="0">
                  <a:pos x="94" y="241"/>
                </a:cxn>
                <a:cxn ang="0">
                  <a:pos x="67" y="286"/>
                </a:cxn>
                <a:cxn ang="0">
                  <a:pos x="44" y="334"/>
                </a:cxn>
                <a:cxn ang="0">
                  <a:pos x="26" y="385"/>
                </a:cxn>
                <a:cxn ang="0">
                  <a:pos x="13" y="437"/>
                </a:cxn>
                <a:cxn ang="0">
                  <a:pos x="4" y="491"/>
                </a:cxn>
                <a:cxn ang="0">
                  <a:pos x="0" y="547"/>
                </a:cxn>
                <a:cxn ang="0">
                  <a:pos x="2" y="575"/>
                </a:cxn>
                <a:cxn ang="0">
                  <a:pos x="7" y="630"/>
                </a:cxn>
                <a:cxn ang="0">
                  <a:pos x="18" y="683"/>
                </a:cxn>
                <a:cxn ang="0">
                  <a:pos x="35" y="735"/>
                </a:cxn>
                <a:cxn ang="0">
                  <a:pos x="55" y="784"/>
                </a:cxn>
                <a:cxn ang="0">
                  <a:pos x="80" y="830"/>
                </a:cxn>
                <a:cxn ang="0">
                  <a:pos x="110" y="875"/>
                </a:cxn>
                <a:cxn ang="0">
                  <a:pos x="143" y="914"/>
                </a:cxn>
                <a:cxn ang="0">
                  <a:pos x="181" y="952"/>
                </a:cxn>
                <a:cxn ang="0">
                  <a:pos x="221" y="985"/>
                </a:cxn>
                <a:cxn ang="0">
                  <a:pos x="265" y="1015"/>
                </a:cxn>
                <a:cxn ang="0">
                  <a:pos x="311" y="1039"/>
                </a:cxn>
                <a:cxn ang="0">
                  <a:pos x="360" y="1060"/>
                </a:cxn>
                <a:cxn ang="0">
                  <a:pos x="411" y="1077"/>
                </a:cxn>
                <a:cxn ang="0">
                  <a:pos x="465" y="1087"/>
                </a:cxn>
                <a:cxn ang="0">
                  <a:pos x="520" y="1094"/>
                </a:cxn>
                <a:cxn ang="0">
                  <a:pos x="548" y="1094"/>
                </a:cxn>
                <a:cxn ang="0">
                  <a:pos x="599" y="1091"/>
                </a:cxn>
                <a:cxn ang="0">
                  <a:pos x="647" y="1085"/>
                </a:cxn>
                <a:cxn ang="0">
                  <a:pos x="695" y="1074"/>
                </a:cxn>
                <a:cxn ang="0">
                  <a:pos x="741" y="1058"/>
                </a:cxn>
                <a:cxn ang="0">
                  <a:pos x="786" y="1039"/>
                </a:cxn>
                <a:cxn ang="0">
                  <a:pos x="828" y="1017"/>
                </a:cxn>
                <a:cxn ang="0">
                  <a:pos x="868" y="991"/>
                </a:cxn>
                <a:cxn ang="0">
                  <a:pos x="904" y="962"/>
                </a:cxn>
                <a:cxn ang="0">
                  <a:pos x="904" y="131"/>
                </a:cxn>
                <a:cxn ang="0">
                  <a:pos x="868" y="103"/>
                </a:cxn>
                <a:cxn ang="0">
                  <a:pos x="828" y="76"/>
                </a:cxn>
                <a:cxn ang="0">
                  <a:pos x="786" y="54"/>
                </a:cxn>
                <a:cxn ang="0">
                  <a:pos x="741" y="35"/>
                </a:cxn>
                <a:cxn ang="0">
                  <a:pos x="695" y="20"/>
                </a:cxn>
                <a:cxn ang="0">
                  <a:pos x="647" y="9"/>
                </a:cxn>
                <a:cxn ang="0">
                  <a:pos x="599" y="2"/>
                </a:cxn>
                <a:cxn ang="0">
                  <a:pos x="548" y="0"/>
                </a:cxn>
              </a:cxnLst>
              <a:rect l="0" t="0" r="r" b="b"/>
              <a:pathLst>
                <a:path w="904" h="1094">
                  <a:moveTo>
                    <a:pt x="548" y="0"/>
                  </a:moveTo>
                  <a:lnTo>
                    <a:pt x="548" y="0"/>
                  </a:lnTo>
                  <a:lnTo>
                    <a:pt x="520" y="1"/>
                  </a:lnTo>
                  <a:lnTo>
                    <a:pt x="491" y="3"/>
                  </a:lnTo>
                  <a:lnTo>
                    <a:pt x="465" y="6"/>
                  </a:lnTo>
                  <a:lnTo>
                    <a:pt x="437" y="11"/>
                  </a:lnTo>
                  <a:lnTo>
                    <a:pt x="411" y="17"/>
                  </a:lnTo>
                  <a:lnTo>
                    <a:pt x="385" y="24"/>
                  </a:lnTo>
                  <a:lnTo>
                    <a:pt x="360" y="33"/>
                  </a:lnTo>
                  <a:lnTo>
                    <a:pt x="336" y="43"/>
                  </a:lnTo>
                  <a:lnTo>
                    <a:pt x="311" y="54"/>
                  </a:lnTo>
                  <a:lnTo>
                    <a:pt x="287" y="66"/>
                  </a:lnTo>
                  <a:lnTo>
                    <a:pt x="265" y="79"/>
                  </a:lnTo>
                  <a:lnTo>
                    <a:pt x="243" y="94"/>
                  </a:lnTo>
                  <a:lnTo>
                    <a:pt x="221" y="108"/>
                  </a:lnTo>
                  <a:lnTo>
                    <a:pt x="199" y="125"/>
                  </a:lnTo>
                  <a:lnTo>
                    <a:pt x="181" y="142"/>
                  </a:lnTo>
                  <a:lnTo>
                    <a:pt x="161" y="160"/>
                  </a:lnTo>
                  <a:lnTo>
                    <a:pt x="143" y="179"/>
                  </a:lnTo>
                  <a:lnTo>
                    <a:pt x="125" y="199"/>
                  </a:lnTo>
                  <a:lnTo>
                    <a:pt x="110" y="220"/>
                  </a:lnTo>
                  <a:lnTo>
                    <a:pt x="94" y="241"/>
                  </a:lnTo>
                  <a:lnTo>
                    <a:pt x="80" y="263"/>
                  </a:lnTo>
                  <a:lnTo>
                    <a:pt x="67" y="286"/>
                  </a:lnTo>
                  <a:lnTo>
                    <a:pt x="55" y="309"/>
                  </a:lnTo>
                  <a:lnTo>
                    <a:pt x="44" y="334"/>
                  </a:lnTo>
                  <a:lnTo>
                    <a:pt x="35" y="359"/>
                  </a:lnTo>
                  <a:lnTo>
                    <a:pt x="26" y="385"/>
                  </a:lnTo>
                  <a:lnTo>
                    <a:pt x="18" y="410"/>
                  </a:lnTo>
                  <a:lnTo>
                    <a:pt x="13" y="437"/>
                  </a:lnTo>
                  <a:lnTo>
                    <a:pt x="7" y="463"/>
                  </a:lnTo>
                  <a:lnTo>
                    <a:pt x="4" y="491"/>
                  </a:lnTo>
                  <a:lnTo>
                    <a:pt x="2" y="519"/>
                  </a:lnTo>
                  <a:lnTo>
                    <a:pt x="0" y="547"/>
                  </a:lnTo>
                  <a:lnTo>
                    <a:pt x="0" y="547"/>
                  </a:lnTo>
                  <a:lnTo>
                    <a:pt x="2" y="575"/>
                  </a:lnTo>
                  <a:lnTo>
                    <a:pt x="4" y="603"/>
                  </a:lnTo>
                  <a:lnTo>
                    <a:pt x="7" y="630"/>
                  </a:lnTo>
                  <a:lnTo>
                    <a:pt x="13" y="657"/>
                  </a:lnTo>
                  <a:lnTo>
                    <a:pt x="18" y="683"/>
                  </a:lnTo>
                  <a:lnTo>
                    <a:pt x="26" y="710"/>
                  </a:lnTo>
                  <a:lnTo>
                    <a:pt x="35" y="735"/>
                  </a:lnTo>
                  <a:lnTo>
                    <a:pt x="44" y="760"/>
                  </a:lnTo>
                  <a:lnTo>
                    <a:pt x="55" y="784"/>
                  </a:lnTo>
                  <a:lnTo>
                    <a:pt x="67" y="807"/>
                  </a:lnTo>
                  <a:lnTo>
                    <a:pt x="80" y="830"/>
                  </a:lnTo>
                  <a:lnTo>
                    <a:pt x="94" y="853"/>
                  </a:lnTo>
                  <a:lnTo>
                    <a:pt x="110" y="875"/>
                  </a:lnTo>
                  <a:lnTo>
                    <a:pt x="125" y="895"/>
                  </a:lnTo>
                  <a:lnTo>
                    <a:pt x="143" y="914"/>
                  </a:lnTo>
                  <a:lnTo>
                    <a:pt x="161" y="933"/>
                  </a:lnTo>
                  <a:lnTo>
                    <a:pt x="181" y="952"/>
                  </a:lnTo>
                  <a:lnTo>
                    <a:pt x="199" y="969"/>
                  </a:lnTo>
                  <a:lnTo>
                    <a:pt x="221" y="985"/>
                  </a:lnTo>
                  <a:lnTo>
                    <a:pt x="243" y="1001"/>
                  </a:lnTo>
                  <a:lnTo>
                    <a:pt x="265" y="1015"/>
                  </a:lnTo>
                  <a:lnTo>
                    <a:pt x="287" y="1027"/>
                  </a:lnTo>
                  <a:lnTo>
                    <a:pt x="311" y="1039"/>
                  </a:lnTo>
                  <a:lnTo>
                    <a:pt x="336" y="1050"/>
                  </a:lnTo>
                  <a:lnTo>
                    <a:pt x="360" y="1060"/>
                  </a:lnTo>
                  <a:lnTo>
                    <a:pt x="385" y="1069"/>
                  </a:lnTo>
                  <a:lnTo>
                    <a:pt x="411" y="1077"/>
                  </a:lnTo>
                  <a:lnTo>
                    <a:pt x="437" y="1083"/>
                  </a:lnTo>
                  <a:lnTo>
                    <a:pt x="465" y="1087"/>
                  </a:lnTo>
                  <a:lnTo>
                    <a:pt x="491" y="1091"/>
                  </a:lnTo>
                  <a:lnTo>
                    <a:pt x="520" y="1094"/>
                  </a:lnTo>
                  <a:lnTo>
                    <a:pt x="548" y="1094"/>
                  </a:lnTo>
                  <a:lnTo>
                    <a:pt x="548" y="1094"/>
                  </a:lnTo>
                  <a:lnTo>
                    <a:pt x="573" y="1094"/>
                  </a:lnTo>
                  <a:lnTo>
                    <a:pt x="599" y="1091"/>
                  </a:lnTo>
                  <a:lnTo>
                    <a:pt x="623" y="1089"/>
                  </a:lnTo>
                  <a:lnTo>
                    <a:pt x="647" y="1085"/>
                  </a:lnTo>
                  <a:lnTo>
                    <a:pt x="672" y="1079"/>
                  </a:lnTo>
                  <a:lnTo>
                    <a:pt x="695" y="1074"/>
                  </a:lnTo>
                  <a:lnTo>
                    <a:pt x="718" y="1067"/>
                  </a:lnTo>
                  <a:lnTo>
                    <a:pt x="741" y="1058"/>
                  </a:lnTo>
                  <a:lnTo>
                    <a:pt x="764" y="1049"/>
                  </a:lnTo>
                  <a:lnTo>
                    <a:pt x="786" y="1039"/>
                  </a:lnTo>
                  <a:lnTo>
                    <a:pt x="807" y="1028"/>
                  </a:lnTo>
                  <a:lnTo>
                    <a:pt x="828" y="1017"/>
                  </a:lnTo>
                  <a:lnTo>
                    <a:pt x="848" y="1004"/>
                  </a:lnTo>
                  <a:lnTo>
                    <a:pt x="868" y="991"/>
                  </a:lnTo>
                  <a:lnTo>
                    <a:pt x="886" y="976"/>
                  </a:lnTo>
                  <a:lnTo>
                    <a:pt x="904" y="962"/>
                  </a:lnTo>
                  <a:lnTo>
                    <a:pt x="904" y="131"/>
                  </a:lnTo>
                  <a:lnTo>
                    <a:pt x="904" y="131"/>
                  </a:lnTo>
                  <a:lnTo>
                    <a:pt x="886" y="117"/>
                  </a:lnTo>
                  <a:lnTo>
                    <a:pt x="868" y="103"/>
                  </a:lnTo>
                  <a:lnTo>
                    <a:pt x="848" y="89"/>
                  </a:lnTo>
                  <a:lnTo>
                    <a:pt x="828" y="76"/>
                  </a:lnTo>
                  <a:lnTo>
                    <a:pt x="807" y="65"/>
                  </a:lnTo>
                  <a:lnTo>
                    <a:pt x="786" y="54"/>
                  </a:lnTo>
                  <a:lnTo>
                    <a:pt x="764" y="44"/>
                  </a:lnTo>
                  <a:lnTo>
                    <a:pt x="741" y="35"/>
                  </a:lnTo>
                  <a:lnTo>
                    <a:pt x="718" y="27"/>
                  </a:lnTo>
                  <a:lnTo>
                    <a:pt x="695" y="20"/>
                  </a:lnTo>
                  <a:lnTo>
                    <a:pt x="672" y="14"/>
                  </a:lnTo>
                  <a:lnTo>
                    <a:pt x="647" y="9"/>
                  </a:lnTo>
                  <a:lnTo>
                    <a:pt x="623" y="5"/>
                  </a:lnTo>
                  <a:lnTo>
                    <a:pt x="599" y="2"/>
                  </a:lnTo>
                  <a:lnTo>
                    <a:pt x="573" y="1"/>
                  </a:lnTo>
                  <a:lnTo>
                    <a:pt x="548" y="0"/>
                  </a:lnTo>
                </a:path>
              </a:pathLst>
            </a:custGeom>
            <a:solidFill>
              <a:schemeClr val="bg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39" name="Полилиния 38"/>
            <p:cNvSpPr/>
            <p:nvPr/>
          </p:nvSpPr>
          <p:spPr>
            <a:xfrm>
              <a:off x="7707312" y="3939856"/>
              <a:ext cx="1433513" cy="1736725"/>
            </a:xfrm>
            <a:custGeom>
              <a:avLst/>
              <a:gdLst/>
              <a:ahLst/>
              <a:cxnLst>
                <a:cxn ang="0">
                  <a:pos x="547" y="0"/>
                </a:cxn>
                <a:cxn ang="0">
                  <a:pos x="490" y="3"/>
                </a:cxn>
                <a:cxn ang="0">
                  <a:pos x="436" y="11"/>
                </a:cxn>
                <a:cxn ang="0">
                  <a:pos x="384" y="25"/>
                </a:cxn>
                <a:cxn ang="0">
                  <a:pos x="334" y="43"/>
                </a:cxn>
                <a:cxn ang="0">
                  <a:pos x="286" y="66"/>
                </a:cxn>
                <a:cxn ang="0">
                  <a:pos x="242" y="94"/>
                </a:cxn>
                <a:cxn ang="0">
                  <a:pos x="198" y="125"/>
                </a:cxn>
                <a:cxn ang="0">
                  <a:pos x="160" y="160"/>
                </a:cxn>
                <a:cxn ang="0">
                  <a:pos x="124" y="199"/>
                </a:cxn>
                <a:cxn ang="0">
                  <a:pos x="93" y="241"/>
                </a:cxn>
                <a:cxn ang="0">
                  <a:pos x="66" y="286"/>
                </a:cxn>
                <a:cxn ang="0">
                  <a:pos x="42" y="334"/>
                </a:cxn>
                <a:cxn ang="0">
                  <a:pos x="25" y="385"/>
                </a:cxn>
                <a:cxn ang="0">
                  <a:pos x="11" y="437"/>
                </a:cxn>
                <a:cxn ang="0">
                  <a:pos x="3" y="491"/>
                </a:cxn>
                <a:cxn ang="0">
                  <a:pos x="0" y="547"/>
                </a:cxn>
                <a:cxn ang="0">
                  <a:pos x="0" y="575"/>
                </a:cxn>
                <a:cxn ang="0">
                  <a:pos x="6" y="630"/>
                </a:cxn>
                <a:cxn ang="0">
                  <a:pos x="17" y="683"/>
                </a:cxn>
                <a:cxn ang="0">
                  <a:pos x="34" y="735"/>
                </a:cxn>
                <a:cxn ang="0">
                  <a:pos x="53" y="784"/>
                </a:cxn>
                <a:cxn ang="0">
                  <a:pos x="79" y="831"/>
                </a:cxn>
                <a:cxn ang="0">
                  <a:pos x="109" y="875"/>
                </a:cxn>
                <a:cxn ang="0">
                  <a:pos x="142" y="915"/>
                </a:cxn>
                <a:cxn ang="0">
                  <a:pos x="180" y="952"/>
                </a:cxn>
                <a:cxn ang="0">
                  <a:pos x="219" y="985"/>
                </a:cxn>
                <a:cxn ang="0">
                  <a:pos x="264" y="1015"/>
                </a:cxn>
                <a:cxn ang="0">
                  <a:pos x="310" y="1041"/>
                </a:cxn>
                <a:cxn ang="0">
                  <a:pos x="359" y="1061"/>
                </a:cxn>
                <a:cxn ang="0">
                  <a:pos x="410" y="1077"/>
                </a:cxn>
                <a:cxn ang="0">
                  <a:pos x="464" y="1088"/>
                </a:cxn>
                <a:cxn ang="0">
                  <a:pos x="519" y="1094"/>
                </a:cxn>
                <a:cxn ang="0">
                  <a:pos x="547" y="1094"/>
                </a:cxn>
                <a:cxn ang="0">
                  <a:pos x="598" y="1092"/>
                </a:cxn>
                <a:cxn ang="0">
                  <a:pos x="646" y="1085"/>
                </a:cxn>
                <a:cxn ang="0">
                  <a:pos x="694" y="1074"/>
                </a:cxn>
                <a:cxn ang="0">
                  <a:pos x="740" y="1059"/>
                </a:cxn>
                <a:cxn ang="0">
                  <a:pos x="783" y="1041"/>
                </a:cxn>
                <a:cxn ang="0">
                  <a:pos x="825" y="1017"/>
                </a:cxn>
                <a:cxn ang="0">
                  <a:pos x="865" y="992"/>
                </a:cxn>
                <a:cxn ang="0">
                  <a:pos x="903" y="962"/>
                </a:cxn>
                <a:cxn ang="0">
                  <a:pos x="903" y="132"/>
                </a:cxn>
                <a:cxn ang="0">
                  <a:pos x="865" y="103"/>
                </a:cxn>
                <a:cxn ang="0">
                  <a:pos x="825" y="76"/>
                </a:cxn>
                <a:cxn ang="0">
                  <a:pos x="783" y="54"/>
                </a:cxn>
                <a:cxn ang="0">
                  <a:pos x="740" y="35"/>
                </a:cxn>
                <a:cxn ang="0">
                  <a:pos x="694" y="20"/>
                </a:cxn>
                <a:cxn ang="0">
                  <a:pos x="646" y="9"/>
                </a:cxn>
                <a:cxn ang="0">
                  <a:pos x="598" y="2"/>
                </a:cxn>
                <a:cxn ang="0">
                  <a:pos x="547" y="0"/>
                </a:cxn>
              </a:cxnLst>
              <a:rect l="0" t="0" r="r" b="b"/>
              <a:pathLst>
                <a:path w="903" h="1094">
                  <a:moveTo>
                    <a:pt x="547" y="0"/>
                  </a:moveTo>
                  <a:lnTo>
                    <a:pt x="547" y="0"/>
                  </a:lnTo>
                  <a:lnTo>
                    <a:pt x="519" y="1"/>
                  </a:lnTo>
                  <a:lnTo>
                    <a:pt x="490" y="3"/>
                  </a:lnTo>
                  <a:lnTo>
                    <a:pt x="464" y="7"/>
                  </a:lnTo>
                  <a:lnTo>
                    <a:pt x="436" y="11"/>
                  </a:lnTo>
                  <a:lnTo>
                    <a:pt x="410" y="18"/>
                  </a:lnTo>
                  <a:lnTo>
                    <a:pt x="384" y="25"/>
                  </a:lnTo>
                  <a:lnTo>
                    <a:pt x="359" y="33"/>
                  </a:lnTo>
                  <a:lnTo>
                    <a:pt x="334" y="43"/>
                  </a:lnTo>
                  <a:lnTo>
                    <a:pt x="310" y="54"/>
                  </a:lnTo>
                  <a:lnTo>
                    <a:pt x="286" y="66"/>
                  </a:lnTo>
                  <a:lnTo>
                    <a:pt x="264" y="80"/>
                  </a:lnTo>
                  <a:lnTo>
                    <a:pt x="242" y="94"/>
                  </a:lnTo>
                  <a:lnTo>
                    <a:pt x="219" y="109"/>
                  </a:lnTo>
                  <a:lnTo>
                    <a:pt x="198" y="125"/>
                  </a:lnTo>
                  <a:lnTo>
                    <a:pt x="180" y="143"/>
                  </a:lnTo>
                  <a:lnTo>
                    <a:pt x="160" y="160"/>
                  </a:lnTo>
                  <a:lnTo>
                    <a:pt x="142" y="179"/>
                  </a:lnTo>
                  <a:lnTo>
                    <a:pt x="124" y="199"/>
                  </a:lnTo>
                  <a:lnTo>
                    <a:pt x="109" y="220"/>
                  </a:lnTo>
                  <a:lnTo>
                    <a:pt x="93" y="241"/>
                  </a:lnTo>
                  <a:lnTo>
                    <a:pt x="79" y="263"/>
                  </a:lnTo>
                  <a:lnTo>
                    <a:pt x="66" y="286"/>
                  </a:lnTo>
                  <a:lnTo>
                    <a:pt x="53" y="310"/>
                  </a:lnTo>
                  <a:lnTo>
                    <a:pt x="42" y="334"/>
                  </a:lnTo>
                  <a:lnTo>
                    <a:pt x="34" y="359"/>
                  </a:lnTo>
                  <a:lnTo>
                    <a:pt x="25" y="385"/>
                  </a:lnTo>
                  <a:lnTo>
                    <a:pt x="17" y="410"/>
                  </a:lnTo>
                  <a:lnTo>
                    <a:pt x="11" y="437"/>
                  </a:lnTo>
                  <a:lnTo>
                    <a:pt x="6" y="464"/>
                  </a:lnTo>
                  <a:lnTo>
                    <a:pt x="3" y="491"/>
                  </a:lnTo>
                  <a:lnTo>
                    <a:pt x="0" y="519"/>
                  </a:lnTo>
                  <a:lnTo>
                    <a:pt x="0" y="547"/>
                  </a:lnTo>
                  <a:lnTo>
                    <a:pt x="0" y="547"/>
                  </a:lnTo>
                  <a:lnTo>
                    <a:pt x="0" y="575"/>
                  </a:lnTo>
                  <a:lnTo>
                    <a:pt x="3" y="603"/>
                  </a:lnTo>
                  <a:lnTo>
                    <a:pt x="6" y="630"/>
                  </a:lnTo>
                  <a:lnTo>
                    <a:pt x="11" y="658"/>
                  </a:lnTo>
                  <a:lnTo>
                    <a:pt x="17" y="683"/>
                  </a:lnTo>
                  <a:lnTo>
                    <a:pt x="25" y="710"/>
                  </a:lnTo>
                  <a:lnTo>
                    <a:pt x="34" y="735"/>
                  </a:lnTo>
                  <a:lnTo>
                    <a:pt x="42" y="760"/>
                  </a:lnTo>
                  <a:lnTo>
                    <a:pt x="53" y="784"/>
                  </a:lnTo>
                  <a:lnTo>
                    <a:pt x="66" y="808"/>
                  </a:lnTo>
                  <a:lnTo>
                    <a:pt x="79" y="831"/>
                  </a:lnTo>
                  <a:lnTo>
                    <a:pt x="93" y="853"/>
                  </a:lnTo>
                  <a:lnTo>
                    <a:pt x="109" y="875"/>
                  </a:lnTo>
                  <a:lnTo>
                    <a:pt x="124" y="895"/>
                  </a:lnTo>
                  <a:lnTo>
                    <a:pt x="142" y="915"/>
                  </a:lnTo>
                  <a:lnTo>
                    <a:pt x="160" y="934"/>
                  </a:lnTo>
                  <a:lnTo>
                    <a:pt x="180" y="952"/>
                  </a:lnTo>
                  <a:lnTo>
                    <a:pt x="198" y="969"/>
                  </a:lnTo>
                  <a:lnTo>
                    <a:pt x="219" y="985"/>
                  </a:lnTo>
                  <a:lnTo>
                    <a:pt x="242" y="1001"/>
                  </a:lnTo>
                  <a:lnTo>
                    <a:pt x="264" y="1015"/>
                  </a:lnTo>
                  <a:lnTo>
                    <a:pt x="286" y="1028"/>
                  </a:lnTo>
                  <a:lnTo>
                    <a:pt x="310" y="1041"/>
                  </a:lnTo>
                  <a:lnTo>
                    <a:pt x="334" y="1052"/>
                  </a:lnTo>
                  <a:lnTo>
                    <a:pt x="359" y="1061"/>
                  </a:lnTo>
                  <a:lnTo>
                    <a:pt x="384" y="1069"/>
                  </a:lnTo>
                  <a:lnTo>
                    <a:pt x="410" y="1077"/>
                  </a:lnTo>
                  <a:lnTo>
                    <a:pt x="436" y="1083"/>
                  </a:lnTo>
                  <a:lnTo>
                    <a:pt x="464" y="1088"/>
                  </a:lnTo>
                  <a:lnTo>
                    <a:pt x="490" y="1092"/>
                  </a:lnTo>
                  <a:lnTo>
                    <a:pt x="519" y="1094"/>
                  </a:lnTo>
                  <a:lnTo>
                    <a:pt x="547" y="1094"/>
                  </a:lnTo>
                  <a:lnTo>
                    <a:pt x="547" y="1094"/>
                  </a:lnTo>
                  <a:lnTo>
                    <a:pt x="572" y="1094"/>
                  </a:lnTo>
                  <a:lnTo>
                    <a:pt x="598" y="1092"/>
                  </a:lnTo>
                  <a:lnTo>
                    <a:pt x="622" y="1089"/>
                  </a:lnTo>
                  <a:lnTo>
                    <a:pt x="646" y="1085"/>
                  </a:lnTo>
                  <a:lnTo>
                    <a:pt x="671" y="1080"/>
                  </a:lnTo>
                  <a:lnTo>
                    <a:pt x="694" y="1074"/>
                  </a:lnTo>
                  <a:lnTo>
                    <a:pt x="717" y="1067"/>
                  </a:lnTo>
                  <a:lnTo>
                    <a:pt x="740" y="1059"/>
                  </a:lnTo>
                  <a:lnTo>
                    <a:pt x="762" y="1051"/>
                  </a:lnTo>
                  <a:lnTo>
                    <a:pt x="783" y="1041"/>
                  </a:lnTo>
                  <a:lnTo>
                    <a:pt x="806" y="1030"/>
                  </a:lnTo>
                  <a:lnTo>
                    <a:pt x="825" y="1017"/>
                  </a:lnTo>
                  <a:lnTo>
                    <a:pt x="846" y="1005"/>
                  </a:lnTo>
                  <a:lnTo>
                    <a:pt x="865" y="992"/>
                  </a:lnTo>
                  <a:lnTo>
                    <a:pt x="884" y="978"/>
                  </a:lnTo>
                  <a:lnTo>
                    <a:pt x="903" y="962"/>
                  </a:lnTo>
                  <a:lnTo>
                    <a:pt x="903" y="132"/>
                  </a:lnTo>
                  <a:lnTo>
                    <a:pt x="903" y="132"/>
                  </a:lnTo>
                  <a:lnTo>
                    <a:pt x="884" y="117"/>
                  </a:lnTo>
                  <a:lnTo>
                    <a:pt x="865" y="103"/>
                  </a:lnTo>
                  <a:lnTo>
                    <a:pt x="846" y="90"/>
                  </a:lnTo>
                  <a:lnTo>
                    <a:pt x="825" y="76"/>
                  </a:lnTo>
                  <a:lnTo>
                    <a:pt x="806" y="65"/>
                  </a:lnTo>
                  <a:lnTo>
                    <a:pt x="783" y="54"/>
                  </a:lnTo>
                  <a:lnTo>
                    <a:pt x="762" y="44"/>
                  </a:lnTo>
                  <a:lnTo>
                    <a:pt x="740" y="35"/>
                  </a:lnTo>
                  <a:lnTo>
                    <a:pt x="717" y="28"/>
                  </a:lnTo>
                  <a:lnTo>
                    <a:pt x="694" y="20"/>
                  </a:lnTo>
                  <a:lnTo>
                    <a:pt x="671" y="14"/>
                  </a:lnTo>
                  <a:lnTo>
                    <a:pt x="646" y="9"/>
                  </a:lnTo>
                  <a:lnTo>
                    <a:pt x="622" y="5"/>
                  </a:lnTo>
                  <a:lnTo>
                    <a:pt x="598" y="2"/>
                  </a:lnTo>
                  <a:lnTo>
                    <a:pt x="572" y="1"/>
                  </a:lnTo>
                  <a:lnTo>
                    <a:pt x="547" y="0"/>
                  </a:lnTo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40" name="Полилиния 39"/>
            <p:cNvSpPr/>
            <p:nvPr/>
          </p:nvSpPr>
          <p:spPr>
            <a:xfrm>
              <a:off x="7716837" y="0"/>
              <a:ext cx="1428750" cy="950913"/>
            </a:xfrm>
            <a:custGeom>
              <a:avLst/>
              <a:gdLst/>
              <a:ahLst/>
              <a:cxnLst>
                <a:cxn ang="0">
                  <a:pos x="900" y="0"/>
                </a:cxn>
                <a:cxn ang="0">
                  <a:pos x="3" y="0"/>
                </a:cxn>
                <a:cxn ang="0">
                  <a:pos x="3" y="0"/>
                </a:cxn>
                <a:cxn ang="0">
                  <a:pos x="1" y="27"/>
                </a:cxn>
                <a:cxn ang="0">
                  <a:pos x="0" y="53"/>
                </a:cxn>
                <a:cxn ang="0">
                  <a:pos x="0" y="53"/>
                </a:cxn>
                <a:cxn ang="0">
                  <a:pos x="1" y="81"/>
                </a:cxn>
                <a:cxn ang="0">
                  <a:pos x="3" y="108"/>
                </a:cxn>
                <a:cxn ang="0">
                  <a:pos x="7" y="136"/>
                </a:cxn>
                <a:cxn ang="0">
                  <a:pos x="12" y="164"/>
                </a:cxn>
                <a:cxn ang="0">
                  <a:pos x="18" y="189"/>
                </a:cxn>
                <a:cxn ang="0">
                  <a:pos x="25" y="216"/>
                </a:cxn>
                <a:cxn ang="0">
                  <a:pos x="34" y="241"/>
                </a:cxn>
                <a:cxn ang="0">
                  <a:pos x="43" y="265"/>
                </a:cxn>
                <a:cxn ang="0">
                  <a:pos x="54" y="290"/>
                </a:cxn>
                <a:cxn ang="0">
                  <a:pos x="66" y="314"/>
                </a:cxn>
                <a:cxn ang="0">
                  <a:pos x="80" y="336"/>
                </a:cxn>
                <a:cxn ang="0">
                  <a:pos x="94" y="358"/>
                </a:cxn>
                <a:cxn ang="0">
                  <a:pos x="109" y="380"/>
                </a:cxn>
                <a:cxn ang="0">
                  <a:pos x="125" y="400"/>
                </a:cxn>
                <a:cxn ang="0">
                  <a:pos x="143" y="420"/>
                </a:cxn>
                <a:cxn ang="0">
                  <a:pos x="160" y="440"/>
                </a:cxn>
                <a:cxn ang="0">
                  <a:pos x="180" y="458"/>
                </a:cxn>
                <a:cxn ang="0">
                  <a:pos x="199" y="476"/>
                </a:cxn>
                <a:cxn ang="0">
                  <a:pos x="220" y="491"/>
                </a:cxn>
                <a:cxn ang="0">
                  <a:pos x="242" y="507"/>
                </a:cxn>
                <a:cxn ang="0">
                  <a:pos x="264" y="521"/>
                </a:cxn>
                <a:cxn ang="0">
                  <a:pos x="286" y="534"/>
                </a:cxn>
                <a:cxn ang="0">
                  <a:pos x="311" y="546"/>
                </a:cxn>
                <a:cxn ang="0">
                  <a:pos x="335" y="557"/>
                </a:cxn>
                <a:cxn ang="0">
                  <a:pos x="359" y="566"/>
                </a:cxn>
                <a:cxn ang="0">
                  <a:pos x="385" y="575"/>
                </a:cxn>
                <a:cxn ang="0">
                  <a:pos x="410" y="583"/>
                </a:cxn>
                <a:cxn ang="0">
                  <a:pos x="437" y="588"/>
                </a:cxn>
                <a:cxn ang="0">
                  <a:pos x="464" y="594"/>
                </a:cxn>
                <a:cxn ang="0">
                  <a:pos x="491" y="597"/>
                </a:cxn>
                <a:cxn ang="0">
                  <a:pos x="520" y="599"/>
                </a:cxn>
                <a:cxn ang="0">
                  <a:pos x="547" y="599"/>
                </a:cxn>
                <a:cxn ang="0">
                  <a:pos x="547" y="599"/>
                </a:cxn>
                <a:cxn ang="0">
                  <a:pos x="573" y="599"/>
                </a:cxn>
                <a:cxn ang="0">
                  <a:pos x="597" y="597"/>
                </a:cxn>
                <a:cxn ang="0">
                  <a:pos x="621" y="595"/>
                </a:cxn>
                <a:cxn ang="0">
                  <a:pos x="646" y="591"/>
                </a:cxn>
                <a:cxn ang="0">
                  <a:pos x="670" y="586"/>
                </a:cxn>
                <a:cxn ang="0">
                  <a:pos x="693" y="581"/>
                </a:cxn>
                <a:cxn ang="0">
                  <a:pos x="715" y="573"/>
                </a:cxn>
                <a:cxn ang="0">
                  <a:pos x="739" y="565"/>
                </a:cxn>
                <a:cxn ang="0">
                  <a:pos x="761" y="556"/>
                </a:cxn>
                <a:cxn ang="0">
                  <a:pos x="782" y="547"/>
                </a:cxn>
                <a:cxn ang="0">
                  <a:pos x="803" y="536"/>
                </a:cxn>
                <a:cxn ang="0">
                  <a:pos x="824" y="525"/>
                </a:cxn>
                <a:cxn ang="0">
                  <a:pos x="844" y="513"/>
                </a:cxn>
                <a:cxn ang="0">
                  <a:pos x="864" y="500"/>
                </a:cxn>
                <a:cxn ang="0">
                  <a:pos x="882" y="486"/>
                </a:cxn>
                <a:cxn ang="0">
                  <a:pos x="900" y="471"/>
                </a:cxn>
                <a:cxn ang="0">
                  <a:pos x="900" y="0"/>
                </a:cxn>
              </a:cxnLst>
              <a:rect l="0" t="0" r="r" b="b"/>
              <a:pathLst>
                <a:path w="900" h="599">
                  <a:moveTo>
                    <a:pt x="900" y="0"/>
                  </a:moveTo>
                  <a:lnTo>
                    <a:pt x="3" y="0"/>
                  </a:lnTo>
                  <a:lnTo>
                    <a:pt x="3" y="0"/>
                  </a:lnTo>
                  <a:lnTo>
                    <a:pt x="1" y="27"/>
                  </a:lnTo>
                  <a:lnTo>
                    <a:pt x="0" y="53"/>
                  </a:lnTo>
                  <a:lnTo>
                    <a:pt x="0" y="53"/>
                  </a:lnTo>
                  <a:lnTo>
                    <a:pt x="1" y="81"/>
                  </a:lnTo>
                  <a:lnTo>
                    <a:pt x="3" y="108"/>
                  </a:lnTo>
                  <a:lnTo>
                    <a:pt x="7" y="136"/>
                  </a:lnTo>
                  <a:lnTo>
                    <a:pt x="12" y="164"/>
                  </a:lnTo>
                  <a:lnTo>
                    <a:pt x="18" y="189"/>
                  </a:lnTo>
                  <a:lnTo>
                    <a:pt x="25" y="216"/>
                  </a:lnTo>
                  <a:lnTo>
                    <a:pt x="34" y="241"/>
                  </a:lnTo>
                  <a:lnTo>
                    <a:pt x="43" y="265"/>
                  </a:lnTo>
                  <a:lnTo>
                    <a:pt x="54" y="290"/>
                  </a:lnTo>
                  <a:lnTo>
                    <a:pt x="66" y="314"/>
                  </a:lnTo>
                  <a:lnTo>
                    <a:pt x="80" y="336"/>
                  </a:lnTo>
                  <a:lnTo>
                    <a:pt x="94" y="358"/>
                  </a:lnTo>
                  <a:lnTo>
                    <a:pt x="109" y="380"/>
                  </a:lnTo>
                  <a:lnTo>
                    <a:pt x="125" y="400"/>
                  </a:lnTo>
                  <a:lnTo>
                    <a:pt x="143" y="420"/>
                  </a:lnTo>
                  <a:lnTo>
                    <a:pt x="160" y="440"/>
                  </a:lnTo>
                  <a:lnTo>
                    <a:pt x="180" y="458"/>
                  </a:lnTo>
                  <a:lnTo>
                    <a:pt x="199" y="476"/>
                  </a:lnTo>
                  <a:lnTo>
                    <a:pt x="220" y="491"/>
                  </a:lnTo>
                  <a:lnTo>
                    <a:pt x="242" y="507"/>
                  </a:lnTo>
                  <a:lnTo>
                    <a:pt x="264" y="521"/>
                  </a:lnTo>
                  <a:lnTo>
                    <a:pt x="286" y="534"/>
                  </a:lnTo>
                  <a:lnTo>
                    <a:pt x="311" y="546"/>
                  </a:lnTo>
                  <a:lnTo>
                    <a:pt x="335" y="557"/>
                  </a:lnTo>
                  <a:lnTo>
                    <a:pt x="359" y="566"/>
                  </a:lnTo>
                  <a:lnTo>
                    <a:pt x="385" y="575"/>
                  </a:lnTo>
                  <a:lnTo>
                    <a:pt x="410" y="583"/>
                  </a:lnTo>
                  <a:lnTo>
                    <a:pt x="437" y="588"/>
                  </a:lnTo>
                  <a:lnTo>
                    <a:pt x="464" y="594"/>
                  </a:lnTo>
                  <a:lnTo>
                    <a:pt x="491" y="597"/>
                  </a:lnTo>
                  <a:lnTo>
                    <a:pt x="520" y="599"/>
                  </a:lnTo>
                  <a:lnTo>
                    <a:pt x="547" y="599"/>
                  </a:lnTo>
                  <a:lnTo>
                    <a:pt x="547" y="599"/>
                  </a:lnTo>
                  <a:lnTo>
                    <a:pt x="573" y="599"/>
                  </a:lnTo>
                  <a:lnTo>
                    <a:pt x="597" y="597"/>
                  </a:lnTo>
                  <a:lnTo>
                    <a:pt x="621" y="595"/>
                  </a:lnTo>
                  <a:lnTo>
                    <a:pt x="646" y="591"/>
                  </a:lnTo>
                  <a:lnTo>
                    <a:pt x="670" y="586"/>
                  </a:lnTo>
                  <a:lnTo>
                    <a:pt x="693" y="581"/>
                  </a:lnTo>
                  <a:lnTo>
                    <a:pt x="715" y="573"/>
                  </a:lnTo>
                  <a:lnTo>
                    <a:pt x="739" y="565"/>
                  </a:lnTo>
                  <a:lnTo>
                    <a:pt x="761" y="556"/>
                  </a:lnTo>
                  <a:lnTo>
                    <a:pt x="782" y="547"/>
                  </a:lnTo>
                  <a:lnTo>
                    <a:pt x="803" y="536"/>
                  </a:lnTo>
                  <a:lnTo>
                    <a:pt x="824" y="525"/>
                  </a:lnTo>
                  <a:lnTo>
                    <a:pt x="844" y="513"/>
                  </a:lnTo>
                  <a:lnTo>
                    <a:pt x="864" y="500"/>
                  </a:lnTo>
                  <a:lnTo>
                    <a:pt x="882" y="486"/>
                  </a:lnTo>
                  <a:lnTo>
                    <a:pt x="900" y="471"/>
                  </a:lnTo>
                  <a:lnTo>
                    <a:pt x="900" y="0"/>
                  </a:lnTo>
                </a:path>
              </a:pathLst>
            </a:cu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 lang="ko-KR" altLang="en-US"/>
              </a:pPr>
              <a:endParaRPr lang="ko-KR" altLang="en-US"/>
            </a:p>
          </p:txBody>
        </p:sp>
      </p:grpSp>
      <p:grpSp>
        <p:nvGrpSpPr>
          <p:cNvPr id="92" name="Группа 91"/>
          <p:cNvGrpSpPr/>
          <p:nvPr/>
        </p:nvGrpSpPr>
        <p:grpSpPr>
          <a:xfrm>
            <a:off x="5124358" y="-892801"/>
            <a:ext cx="1828487" cy="3920881"/>
            <a:chOff x="3428815" y="-892801"/>
            <a:chExt cx="1785874" cy="3920881"/>
          </a:xfrm>
        </p:grpSpPr>
        <p:sp>
          <p:nvSpPr>
            <p:cNvPr id="29" name="Овал 28"/>
            <p:cNvSpPr/>
            <p:nvPr/>
          </p:nvSpPr>
          <p:spPr>
            <a:xfrm>
              <a:off x="3428815" y="136666"/>
              <a:ext cx="1785874" cy="1785874"/>
            </a:xfrm>
            <a:prstGeom prst="ellipse">
              <a:avLst/>
            </a:pr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30" name="Овал 29"/>
            <p:cNvSpPr/>
            <p:nvPr/>
          </p:nvSpPr>
          <p:spPr>
            <a:xfrm>
              <a:off x="3428815" y="1242206"/>
              <a:ext cx="1785874" cy="1785874"/>
            </a:xfrm>
            <a:prstGeom prst="ellipse">
              <a:avLst/>
            </a:prstGeom>
            <a:solidFill>
              <a:schemeClr val="bg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50" name="Хорда 49"/>
            <p:cNvSpPr/>
            <p:nvPr/>
          </p:nvSpPr>
          <p:spPr>
            <a:xfrm rot="17638218">
              <a:off x="3428952" y="-892801"/>
              <a:ext cx="1785600" cy="1785600"/>
            </a:xfrm>
            <a:prstGeom prst="chord">
              <a:avLst>
                <a:gd name="adj1" fmla="val 3998885"/>
                <a:gd name="adj2" fmla="val 14738240"/>
              </a:avLst>
            </a:prstGeom>
            <a:solidFill>
              <a:schemeClr val="bg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 lang="ko-KR" altLang="en-US"/>
              </a:pPr>
              <a:endParaRPr lang="ko-KR" altLang="en-US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04" y="2071678"/>
            <a:ext cx="8572471" cy="1017598"/>
          </a:xfrm>
        </p:spPr>
        <p:txBody>
          <a:bodyPr>
            <a:noAutofit/>
          </a:bodyPr>
          <a:lstStyle>
            <a:lvl1pPr algn="l">
              <a:defRPr sz="5200">
                <a:solidFill>
                  <a:schemeClr val="bg2">
                    <a:lumMod val="20000"/>
                    <a:lumOff val="80000"/>
                  </a:schemeClr>
                </a:solidFill>
              </a:defRPr>
            </a:lvl1pPr>
          </a:lstStyle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7204" y="3109910"/>
            <a:ext cx="8534310" cy="676280"/>
          </a:xfrm>
        </p:spPr>
        <p:txBody>
          <a:bodyPr/>
          <a:lstStyle>
            <a:lvl1pPr marL="0" indent="0" algn="l">
              <a:buNone/>
              <a:defRPr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 lang="ko-KR" altLang="en-US"/>
            </a:pPr>
            <a:r>
              <a:rPr lang="ru-RU" altLang="en-US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1099" y="6356350"/>
            <a:ext cx="2844770" cy="365125"/>
          </a:xfrm>
        </p:spPr>
        <p:txBody>
          <a:bodyPr/>
          <a:lstStyle>
            <a:lvl1pPr>
              <a:defRPr>
                <a:solidFill>
                  <a:schemeClr val="bg2">
                    <a:lumMod val="20000"/>
                    <a:lumOff val="80000"/>
                  </a:schemeClr>
                </a:solidFill>
              </a:defRPr>
            </a:lvl1pPr>
          </a:lstStyle>
          <a:p>
            <a:pPr>
              <a:defRPr lang="ko-KR" altLang="en-US"/>
            </a:pPr>
            <a:fld id="{1A3D5110-9FE0-496F-B26A-071D02F2DE37}" type="datetime1">
              <a:rPr lang="ru-RU" altLang="en-US"/>
              <a:pPr>
                <a:defRPr lang="ko-KR" altLang="en-US"/>
              </a:pPr>
              <a:t>25.08.2020</a:t>
            </a:fld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737054" y="6356350"/>
            <a:ext cx="2717763" cy="365125"/>
          </a:xfrm>
        </p:spPr>
        <p:txBody>
          <a:bodyPr/>
          <a:lstStyle>
            <a:lvl1pPr algn="ctr">
              <a:defRPr>
                <a:solidFill>
                  <a:schemeClr val="bg2">
                    <a:lumMod val="20000"/>
                    <a:lumOff val="80000"/>
                  </a:schemeClr>
                </a:solidFill>
              </a:defRPr>
            </a:lvl1pPr>
          </a:lstStyle>
          <a:p>
            <a:pPr>
              <a:defRPr lang="ko-KR" altLang="en-US"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20000"/>
                    <a:lumOff val="80000"/>
                  </a:schemeClr>
                </a:solidFill>
              </a:defRPr>
            </a:lvl1pPr>
          </a:lstStyle>
          <a:p>
            <a:pPr>
              <a:defRPr lang="ko-KR" altLang="en-US"/>
            </a:pPr>
            <a:fld id="{AD22CD3B-FDDF-4998-970C-76E6E0BEC65F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간지" type="objOnly" preserve="1">
  <p:cSld name="간지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Группа 36"/>
          <p:cNvGrpSpPr/>
          <p:nvPr/>
        </p:nvGrpSpPr>
        <p:grpSpPr>
          <a:xfrm>
            <a:off x="8882324" y="1428736"/>
            <a:ext cx="1824288" cy="5435959"/>
            <a:chOff x="6248271" y="1500174"/>
            <a:chExt cx="1781773" cy="5435959"/>
          </a:xfrm>
        </p:grpSpPr>
        <p:sp>
          <p:nvSpPr>
            <p:cNvPr id="38" name="Овал 37"/>
            <p:cNvSpPr/>
            <p:nvPr/>
          </p:nvSpPr>
          <p:spPr>
            <a:xfrm rot="10800000">
              <a:off x="6277478" y="5183567"/>
              <a:ext cx="1752566" cy="1752566"/>
            </a:xfrm>
            <a:prstGeom prst="ellipse">
              <a:avLst/>
            </a:prstGeom>
            <a:solidFill>
              <a:schemeClr val="bg1">
                <a:alpha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39" name="Овал 38"/>
            <p:cNvSpPr/>
            <p:nvPr/>
          </p:nvSpPr>
          <p:spPr>
            <a:xfrm rot="10800000">
              <a:off x="6277478" y="3955770"/>
              <a:ext cx="1752566" cy="1752566"/>
            </a:xfrm>
            <a:prstGeom prst="ellipse">
              <a:avLst/>
            </a:prstGeom>
            <a:solidFill>
              <a:schemeClr val="bg1"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40" name="Овал 39"/>
            <p:cNvSpPr/>
            <p:nvPr/>
          </p:nvSpPr>
          <p:spPr>
            <a:xfrm rot="10800000">
              <a:off x="6248308" y="2727972"/>
              <a:ext cx="1752566" cy="1752566"/>
            </a:xfrm>
            <a:prstGeom prst="ellipse">
              <a:avLst/>
            </a:prstGeom>
            <a:solidFill>
              <a:schemeClr val="bg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41" name="Овал 40"/>
            <p:cNvSpPr/>
            <p:nvPr/>
          </p:nvSpPr>
          <p:spPr>
            <a:xfrm rot="10800000">
              <a:off x="6248271" y="1500174"/>
              <a:ext cx="1752566" cy="1752566"/>
            </a:xfrm>
            <a:prstGeom prst="ellipse">
              <a:avLst/>
            </a:prstGeom>
            <a:solidFill>
              <a:schemeClr val="bg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 lang="ko-KR" altLang="en-US"/>
              </a:pPr>
              <a:endParaRPr lang="ko-KR" altLang="en-US"/>
            </a:p>
          </p:txBody>
        </p:sp>
      </p:grpSp>
      <p:grpSp>
        <p:nvGrpSpPr>
          <p:cNvPr id="42" name="Группа 41"/>
          <p:cNvGrpSpPr/>
          <p:nvPr/>
        </p:nvGrpSpPr>
        <p:grpSpPr>
          <a:xfrm>
            <a:off x="10721394" y="0"/>
            <a:ext cx="1472594" cy="5676581"/>
            <a:chOff x="7707312" y="0"/>
            <a:chExt cx="1438275" cy="5676581"/>
          </a:xfrm>
        </p:grpSpPr>
        <p:sp>
          <p:nvSpPr>
            <p:cNvPr id="43" name="Полилиния 42"/>
            <p:cNvSpPr/>
            <p:nvPr/>
          </p:nvSpPr>
          <p:spPr>
            <a:xfrm>
              <a:off x="7716837" y="395605"/>
              <a:ext cx="1428750" cy="1736725"/>
            </a:xfrm>
            <a:custGeom>
              <a:avLst/>
              <a:gdLst/>
              <a:ahLst/>
              <a:cxnLst>
                <a:cxn ang="0">
                  <a:pos x="547" y="0"/>
                </a:cxn>
                <a:cxn ang="0">
                  <a:pos x="492" y="2"/>
                </a:cxn>
                <a:cxn ang="0">
                  <a:pos x="436" y="11"/>
                </a:cxn>
                <a:cxn ang="0">
                  <a:pos x="384" y="25"/>
                </a:cxn>
                <a:cxn ang="0">
                  <a:pos x="334" y="42"/>
                </a:cxn>
                <a:cxn ang="0">
                  <a:pos x="286" y="65"/>
                </a:cxn>
                <a:cxn ang="0">
                  <a:pos x="242" y="93"/>
                </a:cxn>
                <a:cxn ang="0">
                  <a:pos x="198" y="124"/>
                </a:cxn>
                <a:cxn ang="0">
                  <a:pos x="160" y="159"/>
                </a:cxn>
                <a:cxn ang="0">
                  <a:pos x="124" y="199"/>
                </a:cxn>
                <a:cxn ang="0">
                  <a:pos x="93" y="241"/>
                </a:cxn>
                <a:cxn ang="0">
                  <a:pos x="66" y="286"/>
                </a:cxn>
                <a:cxn ang="0">
                  <a:pos x="43" y="334"/>
                </a:cxn>
                <a:cxn ang="0">
                  <a:pos x="25" y="384"/>
                </a:cxn>
                <a:cxn ang="0">
                  <a:pos x="12" y="436"/>
                </a:cxn>
                <a:cxn ang="0">
                  <a:pos x="3" y="491"/>
                </a:cxn>
                <a:cxn ang="0">
                  <a:pos x="0" y="547"/>
                </a:cxn>
                <a:cxn ang="0">
                  <a:pos x="0" y="575"/>
                </a:cxn>
                <a:cxn ang="0">
                  <a:pos x="6" y="629"/>
                </a:cxn>
                <a:cxn ang="0">
                  <a:pos x="17" y="684"/>
                </a:cxn>
                <a:cxn ang="0">
                  <a:pos x="34" y="735"/>
                </a:cxn>
                <a:cxn ang="0">
                  <a:pos x="54" y="783"/>
                </a:cxn>
                <a:cxn ang="0">
                  <a:pos x="79" y="831"/>
                </a:cxn>
                <a:cxn ang="0">
                  <a:pos x="109" y="874"/>
                </a:cxn>
                <a:cxn ang="0">
                  <a:pos x="142" y="915"/>
                </a:cxn>
                <a:cxn ang="0">
                  <a:pos x="180" y="951"/>
                </a:cxn>
                <a:cxn ang="0">
                  <a:pos x="219" y="985"/>
                </a:cxn>
                <a:cxn ang="0">
                  <a:pos x="264" y="1014"/>
                </a:cxn>
                <a:cxn ang="0">
                  <a:pos x="310" y="1040"/>
                </a:cxn>
                <a:cxn ang="0">
                  <a:pos x="359" y="1061"/>
                </a:cxn>
                <a:cxn ang="0">
                  <a:pos x="410" y="1076"/>
                </a:cxn>
                <a:cxn ang="0">
                  <a:pos x="464" y="1087"/>
                </a:cxn>
                <a:cxn ang="0">
                  <a:pos x="519" y="1093"/>
                </a:cxn>
                <a:cxn ang="0">
                  <a:pos x="547" y="1094"/>
                </a:cxn>
                <a:cxn ang="0">
                  <a:pos x="597" y="1092"/>
                </a:cxn>
                <a:cxn ang="0">
                  <a:pos x="645" y="1085"/>
                </a:cxn>
                <a:cxn ang="0">
                  <a:pos x="693" y="1074"/>
                </a:cxn>
                <a:cxn ang="0">
                  <a:pos x="738" y="1060"/>
                </a:cxn>
                <a:cxn ang="0">
                  <a:pos x="782" y="1041"/>
                </a:cxn>
                <a:cxn ang="0">
                  <a:pos x="823" y="1019"/>
                </a:cxn>
                <a:cxn ang="0">
                  <a:pos x="863" y="993"/>
                </a:cxn>
                <a:cxn ang="0">
                  <a:pos x="900" y="965"/>
                </a:cxn>
                <a:cxn ang="0">
                  <a:pos x="900" y="128"/>
                </a:cxn>
                <a:cxn ang="0">
                  <a:pos x="863" y="101"/>
                </a:cxn>
                <a:cxn ang="0">
                  <a:pos x="823" y="74"/>
                </a:cxn>
                <a:cxn ang="0">
                  <a:pos x="782" y="52"/>
                </a:cxn>
                <a:cxn ang="0">
                  <a:pos x="738" y="34"/>
                </a:cxn>
                <a:cxn ang="0">
                  <a:pos x="693" y="19"/>
                </a:cxn>
                <a:cxn ang="0">
                  <a:pos x="645" y="9"/>
                </a:cxn>
                <a:cxn ang="0">
                  <a:pos x="597" y="2"/>
                </a:cxn>
                <a:cxn ang="0">
                  <a:pos x="547" y="0"/>
                </a:cxn>
              </a:cxnLst>
              <a:rect l="0" t="0" r="r" b="b"/>
              <a:pathLst>
                <a:path w="900" h="1094">
                  <a:moveTo>
                    <a:pt x="547" y="0"/>
                  </a:moveTo>
                  <a:lnTo>
                    <a:pt x="547" y="0"/>
                  </a:lnTo>
                  <a:lnTo>
                    <a:pt x="519" y="0"/>
                  </a:lnTo>
                  <a:lnTo>
                    <a:pt x="492" y="2"/>
                  </a:lnTo>
                  <a:lnTo>
                    <a:pt x="464" y="6"/>
                  </a:lnTo>
                  <a:lnTo>
                    <a:pt x="436" y="11"/>
                  </a:lnTo>
                  <a:lnTo>
                    <a:pt x="410" y="17"/>
                  </a:lnTo>
                  <a:lnTo>
                    <a:pt x="384" y="25"/>
                  </a:lnTo>
                  <a:lnTo>
                    <a:pt x="359" y="33"/>
                  </a:lnTo>
                  <a:lnTo>
                    <a:pt x="334" y="42"/>
                  </a:lnTo>
                  <a:lnTo>
                    <a:pt x="310" y="53"/>
                  </a:lnTo>
                  <a:lnTo>
                    <a:pt x="286" y="65"/>
                  </a:lnTo>
                  <a:lnTo>
                    <a:pt x="264" y="79"/>
                  </a:lnTo>
                  <a:lnTo>
                    <a:pt x="242" y="93"/>
                  </a:lnTo>
                  <a:lnTo>
                    <a:pt x="219" y="109"/>
                  </a:lnTo>
                  <a:lnTo>
                    <a:pt x="198" y="124"/>
                  </a:lnTo>
                  <a:lnTo>
                    <a:pt x="180" y="142"/>
                  </a:lnTo>
                  <a:lnTo>
                    <a:pt x="160" y="159"/>
                  </a:lnTo>
                  <a:lnTo>
                    <a:pt x="142" y="179"/>
                  </a:lnTo>
                  <a:lnTo>
                    <a:pt x="124" y="199"/>
                  </a:lnTo>
                  <a:lnTo>
                    <a:pt x="109" y="219"/>
                  </a:lnTo>
                  <a:lnTo>
                    <a:pt x="93" y="241"/>
                  </a:lnTo>
                  <a:lnTo>
                    <a:pt x="79" y="263"/>
                  </a:lnTo>
                  <a:lnTo>
                    <a:pt x="66" y="286"/>
                  </a:lnTo>
                  <a:lnTo>
                    <a:pt x="54" y="310"/>
                  </a:lnTo>
                  <a:lnTo>
                    <a:pt x="43" y="334"/>
                  </a:lnTo>
                  <a:lnTo>
                    <a:pt x="34" y="359"/>
                  </a:lnTo>
                  <a:lnTo>
                    <a:pt x="25" y="384"/>
                  </a:lnTo>
                  <a:lnTo>
                    <a:pt x="17" y="409"/>
                  </a:lnTo>
                  <a:lnTo>
                    <a:pt x="12" y="436"/>
                  </a:lnTo>
                  <a:lnTo>
                    <a:pt x="6" y="464"/>
                  </a:lnTo>
                  <a:lnTo>
                    <a:pt x="3" y="491"/>
                  </a:lnTo>
                  <a:lnTo>
                    <a:pt x="0" y="519"/>
                  </a:lnTo>
                  <a:lnTo>
                    <a:pt x="0" y="547"/>
                  </a:lnTo>
                  <a:lnTo>
                    <a:pt x="0" y="547"/>
                  </a:lnTo>
                  <a:lnTo>
                    <a:pt x="0" y="575"/>
                  </a:lnTo>
                  <a:lnTo>
                    <a:pt x="3" y="603"/>
                  </a:lnTo>
                  <a:lnTo>
                    <a:pt x="6" y="629"/>
                  </a:lnTo>
                  <a:lnTo>
                    <a:pt x="12" y="657"/>
                  </a:lnTo>
                  <a:lnTo>
                    <a:pt x="17" y="684"/>
                  </a:lnTo>
                  <a:lnTo>
                    <a:pt x="25" y="709"/>
                  </a:lnTo>
                  <a:lnTo>
                    <a:pt x="34" y="735"/>
                  </a:lnTo>
                  <a:lnTo>
                    <a:pt x="43" y="760"/>
                  </a:lnTo>
                  <a:lnTo>
                    <a:pt x="54" y="783"/>
                  </a:lnTo>
                  <a:lnTo>
                    <a:pt x="66" y="808"/>
                  </a:lnTo>
                  <a:lnTo>
                    <a:pt x="79" y="831"/>
                  </a:lnTo>
                  <a:lnTo>
                    <a:pt x="93" y="853"/>
                  </a:lnTo>
                  <a:lnTo>
                    <a:pt x="109" y="874"/>
                  </a:lnTo>
                  <a:lnTo>
                    <a:pt x="124" y="895"/>
                  </a:lnTo>
                  <a:lnTo>
                    <a:pt x="142" y="915"/>
                  </a:lnTo>
                  <a:lnTo>
                    <a:pt x="160" y="934"/>
                  </a:lnTo>
                  <a:lnTo>
                    <a:pt x="180" y="951"/>
                  </a:lnTo>
                  <a:lnTo>
                    <a:pt x="198" y="969"/>
                  </a:lnTo>
                  <a:lnTo>
                    <a:pt x="219" y="985"/>
                  </a:lnTo>
                  <a:lnTo>
                    <a:pt x="242" y="1000"/>
                  </a:lnTo>
                  <a:lnTo>
                    <a:pt x="264" y="1014"/>
                  </a:lnTo>
                  <a:lnTo>
                    <a:pt x="286" y="1028"/>
                  </a:lnTo>
                  <a:lnTo>
                    <a:pt x="310" y="1040"/>
                  </a:lnTo>
                  <a:lnTo>
                    <a:pt x="334" y="1051"/>
                  </a:lnTo>
                  <a:lnTo>
                    <a:pt x="359" y="1061"/>
                  </a:lnTo>
                  <a:lnTo>
                    <a:pt x="384" y="1069"/>
                  </a:lnTo>
                  <a:lnTo>
                    <a:pt x="410" y="1076"/>
                  </a:lnTo>
                  <a:lnTo>
                    <a:pt x="436" y="1083"/>
                  </a:lnTo>
                  <a:lnTo>
                    <a:pt x="464" y="1087"/>
                  </a:lnTo>
                  <a:lnTo>
                    <a:pt x="492" y="1091"/>
                  </a:lnTo>
                  <a:lnTo>
                    <a:pt x="519" y="1093"/>
                  </a:lnTo>
                  <a:lnTo>
                    <a:pt x="547" y="1094"/>
                  </a:lnTo>
                  <a:lnTo>
                    <a:pt x="547" y="1094"/>
                  </a:lnTo>
                  <a:lnTo>
                    <a:pt x="572" y="1093"/>
                  </a:lnTo>
                  <a:lnTo>
                    <a:pt x="597" y="1092"/>
                  </a:lnTo>
                  <a:lnTo>
                    <a:pt x="621" y="1088"/>
                  </a:lnTo>
                  <a:lnTo>
                    <a:pt x="645" y="1085"/>
                  </a:lnTo>
                  <a:lnTo>
                    <a:pt x="670" y="1080"/>
                  </a:lnTo>
                  <a:lnTo>
                    <a:pt x="693" y="1074"/>
                  </a:lnTo>
                  <a:lnTo>
                    <a:pt x="716" y="1067"/>
                  </a:lnTo>
                  <a:lnTo>
                    <a:pt x="738" y="1060"/>
                  </a:lnTo>
                  <a:lnTo>
                    <a:pt x="760" y="1051"/>
                  </a:lnTo>
                  <a:lnTo>
                    <a:pt x="782" y="1041"/>
                  </a:lnTo>
                  <a:lnTo>
                    <a:pt x="803" y="1030"/>
                  </a:lnTo>
                  <a:lnTo>
                    <a:pt x="823" y="1019"/>
                  </a:lnTo>
                  <a:lnTo>
                    <a:pt x="843" y="1007"/>
                  </a:lnTo>
                  <a:lnTo>
                    <a:pt x="863" y="993"/>
                  </a:lnTo>
                  <a:lnTo>
                    <a:pt x="882" y="979"/>
                  </a:lnTo>
                  <a:lnTo>
                    <a:pt x="900" y="965"/>
                  </a:lnTo>
                  <a:lnTo>
                    <a:pt x="900" y="128"/>
                  </a:lnTo>
                  <a:lnTo>
                    <a:pt x="900" y="128"/>
                  </a:lnTo>
                  <a:lnTo>
                    <a:pt x="882" y="114"/>
                  </a:lnTo>
                  <a:lnTo>
                    <a:pt x="863" y="101"/>
                  </a:lnTo>
                  <a:lnTo>
                    <a:pt x="843" y="88"/>
                  </a:lnTo>
                  <a:lnTo>
                    <a:pt x="823" y="74"/>
                  </a:lnTo>
                  <a:lnTo>
                    <a:pt x="803" y="63"/>
                  </a:lnTo>
                  <a:lnTo>
                    <a:pt x="782" y="52"/>
                  </a:lnTo>
                  <a:lnTo>
                    <a:pt x="760" y="43"/>
                  </a:lnTo>
                  <a:lnTo>
                    <a:pt x="738" y="34"/>
                  </a:lnTo>
                  <a:lnTo>
                    <a:pt x="716" y="27"/>
                  </a:lnTo>
                  <a:lnTo>
                    <a:pt x="693" y="19"/>
                  </a:lnTo>
                  <a:lnTo>
                    <a:pt x="670" y="13"/>
                  </a:lnTo>
                  <a:lnTo>
                    <a:pt x="645" y="9"/>
                  </a:lnTo>
                  <a:lnTo>
                    <a:pt x="621" y="5"/>
                  </a:lnTo>
                  <a:lnTo>
                    <a:pt x="597" y="2"/>
                  </a:lnTo>
                  <a:lnTo>
                    <a:pt x="572" y="0"/>
                  </a:lnTo>
                  <a:lnTo>
                    <a:pt x="547" y="0"/>
                  </a:lnTo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44" name="Полилиния 43"/>
            <p:cNvSpPr/>
            <p:nvPr/>
          </p:nvSpPr>
          <p:spPr>
            <a:xfrm>
              <a:off x="7707312" y="1577022"/>
              <a:ext cx="1433513" cy="1736725"/>
            </a:xfrm>
            <a:custGeom>
              <a:avLst/>
              <a:gdLst/>
              <a:ahLst/>
              <a:cxnLst>
                <a:cxn ang="0">
                  <a:pos x="546" y="0"/>
                </a:cxn>
                <a:cxn ang="0">
                  <a:pos x="491" y="4"/>
                </a:cxn>
                <a:cxn ang="0">
                  <a:pos x="435" y="11"/>
                </a:cxn>
                <a:cxn ang="0">
                  <a:pos x="383" y="26"/>
                </a:cxn>
                <a:cxn ang="0">
                  <a:pos x="334" y="43"/>
                </a:cxn>
                <a:cxn ang="0">
                  <a:pos x="285" y="67"/>
                </a:cxn>
                <a:cxn ang="0">
                  <a:pos x="241" y="94"/>
                </a:cxn>
                <a:cxn ang="0">
                  <a:pos x="198" y="125"/>
                </a:cxn>
                <a:cxn ang="0">
                  <a:pos x="159" y="161"/>
                </a:cxn>
                <a:cxn ang="0">
                  <a:pos x="124" y="199"/>
                </a:cxn>
                <a:cxn ang="0">
                  <a:pos x="93" y="241"/>
                </a:cxn>
                <a:cxn ang="0">
                  <a:pos x="65" y="287"/>
                </a:cxn>
                <a:cxn ang="0">
                  <a:pos x="42" y="334"/>
                </a:cxn>
                <a:cxn ang="0">
                  <a:pos x="24" y="385"/>
                </a:cxn>
                <a:cxn ang="0">
                  <a:pos x="11" y="437"/>
                </a:cxn>
                <a:cxn ang="0">
                  <a:pos x="2" y="491"/>
                </a:cxn>
                <a:cxn ang="0">
                  <a:pos x="0" y="548"/>
                </a:cxn>
                <a:cxn ang="0">
                  <a:pos x="0" y="575"/>
                </a:cxn>
                <a:cxn ang="0">
                  <a:pos x="5" y="631"/>
                </a:cxn>
                <a:cxn ang="0">
                  <a:pos x="16" y="684"/>
                </a:cxn>
                <a:cxn ang="0">
                  <a:pos x="33" y="736"/>
                </a:cxn>
                <a:cxn ang="0">
                  <a:pos x="53" y="784"/>
                </a:cxn>
                <a:cxn ang="0">
                  <a:pos x="78" y="831"/>
                </a:cxn>
                <a:cxn ang="0">
                  <a:pos x="108" y="875"/>
                </a:cxn>
                <a:cxn ang="0">
                  <a:pos x="141" y="915"/>
                </a:cxn>
                <a:cxn ang="0">
                  <a:pos x="179" y="952"/>
                </a:cxn>
                <a:cxn ang="0">
                  <a:pos x="219" y="986"/>
                </a:cxn>
                <a:cxn ang="0">
                  <a:pos x="263" y="1016"/>
                </a:cxn>
                <a:cxn ang="0">
                  <a:pos x="309" y="1041"/>
                </a:cxn>
                <a:cxn ang="0">
                  <a:pos x="358" y="1061"/>
                </a:cxn>
                <a:cxn ang="0">
                  <a:pos x="409" y="1077"/>
                </a:cxn>
                <a:cxn ang="0">
                  <a:pos x="463" y="1089"/>
                </a:cxn>
                <a:cxn ang="0">
                  <a:pos x="518" y="1094"/>
                </a:cxn>
                <a:cxn ang="0">
                  <a:pos x="546" y="1094"/>
                </a:cxn>
                <a:cxn ang="0">
                  <a:pos x="597" y="1092"/>
                </a:cxn>
                <a:cxn ang="0">
                  <a:pos x="647" y="1085"/>
                </a:cxn>
                <a:cxn ang="0">
                  <a:pos x="694" y="1074"/>
                </a:cxn>
                <a:cxn ang="0">
                  <a:pos x="741" y="1059"/>
                </a:cxn>
                <a:cxn ang="0">
                  <a:pos x="785" y="1040"/>
                </a:cxn>
                <a:cxn ang="0">
                  <a:pos x="827" y="1018"/>
                </a:cxn>
                <a:cxn ang="0">
                  <a:pos x="867" y="991"/>
                </a:cxn>
                <a:cxn ang="0">
                  <a:pos x="903" y="961"/>
                </a:cxn>
                <a:cxn ang="0">
                  <a:pos x="903" y="134"/>
                </a:cxn>
                <a:cxn ang="0">
                  <a:pos x="867" y="104"/>
                </a:cxn>
                <a:cxn ang="0">
                  <a:pos x="827" y="78"/>
                </a:cxn>
                <a:cxn ang="0">
                  <a:pos x="785" y="56"/>
                </a:cxn>
                <a:cxn ang="0">
                  <a:pos x="741" y="36"/>
                </a:cxn>
                <a:cxn ang="0">
                  <a:pos x="694" y="21"/>
                </a:cxn>
                <a:cxn ang="0">
                  <a:pos x="647" y="10"/>
                </a:cxn>
                <a:cxn ang="0">
                  <a:pos x="597" y="2"/>
                </a:cxn>
                <a:cxn ang="0">
                  <a:pos x="546" y="0"/>
                </a:cxn>
              </a:cxnLst>
              <a:rect l="0" t="0" r="r" b="b"/>
              <a:pathLst>
                <a:path w="903" h="1094">
                  <a:moveTo>
                    <a:pt x="546" y="0"/>
                  </a:moveTo>
                  <a:lnTo>
                    <a:pt x="546" y="0"/>
                  </a:lnTo>
                  <a:lnTo>
                    <a:pt x="518" y="1"/>
                  </a:lnTo>
                  <a:lnTo>
                    <a:pt x="491" y="4"/>
                  </a:lnTo>
                  <a:lnTo>
                    <a:pt x="463" y="7"/>
                  </a:lnTo>
                  <a:lnTo>
                    <a:pt x="435" y="11"/>
                  </a:lnTo>
                  <a:lnTo>
                    <a:pt x="409" y="18"/>
                  </a:lnTo>
                  <a:lnTo>
                    <a:pt x="383" y="26"/>
                  </a:lnTo>
                  <a:lnTo>
                    <a:pt x="358" y="33"/>
                  </a:lnTo>
                  <a:lnTo>
                    <a:pt x="334" y="43"/>
                  </a:lnTo>
                  <a:lnTo>
                    <a:pt x="309" y="54"/>
                  </a:lnTo>
                  <a:lnTo>
                    <a:pt x="285" y="67"/>
                  </a:lnTo>
                  <a:lnTo>
                    <a:pt x="263" y="80"/>
                  </a:lnTo>
                  <a:lnTo>
                    <a:pt x="241" y="94"/>
                  </a:lnTo>
                  <a:lnTo>
                    <a:pt x="219" y="110"/>
                  </a:lnTo>
                  <a:lnTo>
                    <a:pt x="198" y="125"/>
                  </a:lnTo>
                  <a:lnTo>
                    <a:pt x="179" y="143"/>
                  </a:lnTo>
                  <a:lnTo>
                    <a:pt x="159" y="161"/>
                  </a:lnTo>
                  <a:lnTo>
                    <a:pt x="141" y="179"/>
                  </a:lnTo>
                  <a:lnTo>
                    <a:pt x="124" y="199"/>
                  </a:lnTo>
                  <a:lnTo>
                    <a:pt x="108" y="220"/>
                  </a:lnTo>
                  <a:lnTo>
                    <a:pt x="93" y="241"/>
                  </a:lnTo>
                  <a:lnTo>
                    <a:pt x="78" y="263"/>
                  </a:lnTo>
                  <a:lnTo>
                    <a:pt x="65" y="287"/>
                  </a:lnTo>
                  <a:lnTo>
                    <a:pt x="53" y="310"/>
                  </a:lnTo>
                  <a:lnTo>
                    <a:pt x="42" y="334"/>
                  </a:lnTo>
                  <a:lnTo>
                    <a:pt x="33" y="360"/>
                  </a:lnTo>
                  <a:lnTo>
                    <a:pt x="24" y="385"/>
                  </a:lnTo>
                  <a:lnTo>
                    <a:pt x="16" y="411"/>
                  </a:lnTo>
                  <a:lnTo>
                    <a:pt x="11" y="437"/>
                  </a:lnTo>
                  <a:lnTo>
                    <a:pt x="5" y="465"/>
                  </a:lnTo>
                  <a:lnTo>
                    <a:pt x="2" y="491"/>
                  </a:lnTo>
                  <a:lnTo>
                    <a:pt x="0" y="519"/>
                  </a:lnTo>
                  <a:lnTo>
                    <a:pt x="0" y="548"/>
                  </a:lnTo>
                  <a:lnTo>
                    <a:pt x="0" y="548"/>
                  </a:lnTo>
                  <a:lnTo>
                    <a:pt x="0" y="575"/>
                  </a:lnTo>
                  <a:lnTo>
                    <a:pt x="2" y="603"/>
                  </a:lnTo>
                  <a:lnTo>
                    <a:pt x="5" y="631"/>
                  </a:lnTo>
                  <a:lnTo>
                    <a:pt x="11" y="658"/>
                  </a:lnTo>
                  <a:lnTo>
                    <a:pt x="16" y="684"/>
                  </a:lnTo>
                  <a:lnTo>
                    <a:pt x="24" y="710"/>
                  </a:lnTo>
                  <a:lnTo>
                    <a:pt x="33" y="736"/>
                  </a:lnTo>
                  <a:lnTo>
                    <a:pt x="42" y="760"/>
                  </a:lnTo>
                  <a:lnTo>
                    <a:pt x="53" y="784"/>
                  </a:lnTo>
                  <a:lnTo>
                    <a:pt x="65" y="809"/>
                  </a:lnTo>
                  <a:lnTo>
                    <a:pt x="78" y="831"/>
                  </a:lnTo>
                  <a:lnTo>
                    <a:pt x="93" y="853"/>
                  </a:lnTo>
                  <a:lnTo>
                    <a:pt x="108" y="875"/>
                  </a:lnTo>
                  <a:lnTo>
                    <a:pt x="124" y="895"/>
                  </a:lnTo>
                  <a:lnTo>
                    <a:pt x="141" y="915"/>
                  </a:lnTo>
                  <a:lnTo>
                    <a:pt x="159" y="935"/>
                  </a:lnTo>
                  <a:lnTo>
                    <a:pt x="179" y="952"/>
                  </a:lnTo>
                  <a:lnTo>
                    <a:pt x="198" y="969"/>
                  </a:lnTo>
                  <a:lnTo>
                    <a:pt x="219" y="986"/>
                  </a:lnTo>
                  <a:lnTo>
                    <a:pt x="241" y="1001"/>
                  </a:lnTo>
                  <a:lnTo>
                    <a:pt x="263" y="1016"/>
                  </a:lnTo>
                  <a:lnTo>
                    <a:pt x="285" y="1029"/>
                  </a:lnTo>
                  <a:lnTo>
                    <a:pt x="309" y="1041"/>
                  </a:lnTo>
                  <a:lnTo>
                    <a:pt x="334" y="1052"/>
                  </a:lnTo>
                  <a:lnTo>
                    <a:pt x="358" y="1061"/>
                  </a:lnTo>
                  <a:lnTo>
                    <a:pt x="383" y="1070"/>
                  </a:lnTo>
                  <a:lnTo>
                    <a:pt x="409" y="1077"/>
                  </a:lnTo>
                  <a:lnTo>
                    <a:pt x="435" y="1083"/>
                  </a:lnTo>
                  <a:lnTo>
                    <a:pt x="463" y="1089"/>
                  </a:lnTo>
                  <a:lnTo>
                    <a:pt x="491" y="1092"/>
                  </a:lnTo>
                  <a:lnTo>
                    <a:pt x="518" y="1094"/>
                  </a:lnTo>
                  <a:lnTo>
                    <a:pt x="546" y="1094"/>
                  </a:lnTo>
                  <a:lnTo>
                    <a:pt x="546" y="1094"/>
                  </a:lnTo>
                  <a:lnTo>
                    <a:pt x="571" y="1094"/>
                  </a:lnTo>
                  <a:lnTo>
                    <a:pt x="597" y="1092"/>
                  </a:lnTo>
                  <a:lnTo>
                    <a:pt x="621" y="1090"/>
                  </a:lnTo>
                  <a:lnTo>
                    <a:pt x="647" y="1085"/>
                  </a:lnTo>
                  <a:lnTo>
                    <a:pt x="670" y="1081"/>
                  </a:lnTo>
                  <a:lnTo>
                    <a:pt x="694" y="1074"/>
                  </a:lnTo>
                  <a:lnTo>
                    <a:pt x="717" y="1067"/>
                  </a:lnTo>
                  <a:lnTo>
                    <a:pt x="741" y="1059"/>
                  </a:lnTo>
                  <a:lnTo>
                    <a:pt x="763" y="1050"/>
                  </a:lnTo>
                  <a:lnTo>
                    <a:pt x="785" y="1040"/>
                  </a:lnTo>
                  <a:lnTo>
                    <a:pt x="806" y="1029"/>
                  </a:lnTo>
                  <a:lnTo>
                    <a:pt x="827" y="1018"/>
                  </a:lnTo>
                  <a:lnTo>
                    <a:pt x="847" y="1004"/>
                  </a:lnTo>
                  <a:lnTo>
                    <a:pt x="867" y="991"/>
                  </a:lnTo>
                  <a:lnTo>
                    <a:pt x="886" y="977"/>
                  </a:lnTo>
                  <a:lnTo>
                    <a:pt x="903" y="961"/>
                  </a:lnTo>
                  <a:lnTo>
                    <a:pt x="903" y="134"/>
                  </a:lnTo>
                  <a:lnTo>
                    <a:pt x="903" y="134"/>
                  </a:lnTo>
                  <a:lnTo>
                    <a:pt x="886" y="119"/>
                  </a:lnTo>
                  <a:lnTo>
                    <a:pt x="867" y="104"/>
                  </a:lnTo>
                  <a:lnTo>
                    <a:pt x="847" y="91"/>
                  </a:lnTo>
                  <a:lnTo>
                    <a:pt x="827" y="78"/>
                  </a:lnTo>
                  <a:lnTo>
                    <a:pt x="806" y="67"/>
                  </a:lnTo>
                  <a:lnTo>
                    <a:pt x="785" y="56"/>
                  </a:lnTo>
                  <a:lnTo>
                    <a:pt x="763" y="46"/>
                  </a:lnTo>
                  <a:lnTo>
                    <a:pt x="741" y="36"/>
                  </a:lnTo>
                  <a:lnTo>
                    <a:pt x="717" y="28"/>
                  </a:lnTo>
                  <a:lnTo>
                    <a:pt x="694" y="21"/>
                  </a:lnTo>
                  <a:lnTo>
                    <a:pt x="670" y="15"/>
                  </a:lnTo>
                  <a:lnTo>
                    <a:pt x="647" y="10"/>
                  </a:lnTo>
                  <a:lnTo>
                    <a:pt x="621" y="6"/>
                  </a:lnTo>
                  <a:lnTo>
                    <a:pt x="597" y="2"/>
                  </a:lnTo>
                  <a:lnTo>
                    <a:pt x="571" y="1"/>
                  </a:lnTo>
                  <a:lnTo>
                    <a:pt x="546" y="0"/>
                  </a:lnTo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45" name="Полилиния 44"/>
            <p:cNvSpPr/>
            <p:nvPr/>
          </p:nvSpPr>
          <p:spPr>
            <a:xfrm>
              <a:off x="7707312" y="2758439"/>
              <a:ext cx="1435100" cy="1736725"/>
            </a:xfrm>
            <a:custGeom>
              <a:avLst/>
              <a:gdLst/>
              <a:ahLst/>
              <a:cxnLst>
                <a:cxn ang="0">
                  <a:pos x="548" y="0"/>
                </a:cxn>
                <a:cxn ang="0">
                  <a:pos x="491" y="3"/>
                </a:cxn>
                <a:cxn ang="0">
                  <a:pos x="437" y="11"/>
                </a:cxn>
                <a:cxn ang="0">
                  <a:pos x="385" y="24"/>
                </a:cxn>
                <a:cxn ang="0">
                  <a:pos x="336" y="43"/>
                </a:cxn>
                <a:cxn ang="0">
                  <a:pos x="287" y="66"/>
                </a:cxn>
                <a:cxn ang="0">
                  <a:pos x="243" y="94"/>
                </a:cxn>
                <a:cxn ang="0">
                  <a:pos x="199" y="125"/>
                </a:cxn>
                <a:cxn ang="0">
                  <a:pos x="161" y="160"/>
                </a:cxn>
                <a:cxn ang="0">
                  <a:pos x="125" y="199"/>
                </a:cxn>
                <a:cxn ang="0">
                  <a:pos x="94" y="241"/>
                </a:cxn>
                <a:cxn ang="0">
                  <a:pos x="67" y="286"/>
                </a:cxn>
                <a:cxn ang="0">
                  <a:pos x="44" y="334"/>
                </a:cxn>
                <a:cxn ang="0">
                  <a:pos x="26" y="385"/>
                </a:cxn>
                <a:cxn ang="0">
                  <a:pos x="13" y="437"/>
                </a:cxn>
                <a:cxn ang="0">
                  <a:pos x="4" y="491"/>
                </a:cxn>
                <a:cxn ang="0">
                  <a:pos x="0" y="547"/>
                </a:cxn>
                <a:cxn ang="0">
                  <a:pos x="2" y="575"/>
                </a:cxn>
                <a:cxn ang="0">
                  <a:pos x="7" y="630"/>
                </a:cxn>
                <a:cxn ang="0">
                  <a:pos x="18" y="683"/>
                </a:cxn>
                <a:cxn ang="0">
                  <a:pos x="35" y="735"/>
                </a:cxn>
                <a:cxn ang="0">
                  <a:pos x="55" y="784"/>
                </a:cxn>
                <a:cxn ang="0">
                  <a:pos x="80" y="830"/>
                </a:cxn>
                <a:cxn ang="0">
                  <a:pos x="110" y="875"/>
                </a:cxn>
                <a:cxn ang="0">
                  <a:pos x="143" y="914"/>
                </a:cxn>
                <a:cxn ang="0">
                  <a:pos x="181" y="952"/>
                </a:cxn>
                <a:cxn ang="0">
                  <a:pos x="221" y="985"/>
                </a:cxn>
                <a:cxn ang="0">
                  <a:pos x="265" y="1015"/>
                </a:cxn>
                <a:cxn ang="0">
                  <a:pos x="311" y="1039"/>
                </a:cxn>
                <a:cxn ang="0">
                  <a:pos x="360" y="1060"/>
                </a:cxn>
                <a:cxn ang="0">
                  <a:pos x="411" y="1077"/>
                </a:cxn>
                <a:cxn ang="0">
                  <a:pos x="465" y="1087"/>
                </a:cxn>
                <a:cxn ang="0">
                  <a:pos x="520" y="1094"/>
                </a:cxn>
                <a:cxn ang="0">
                  <a:pos x="548" y="1094"/>
                </a:cxn>
                <a:cxn ang="0">
                  <a:pos x="599" y="1091"/>
                </a:cxn>
                <a:cxn ang="0">
                  <a:pos x="647" y="1085"/>
                </a:cxn>
                <a:cxn ang="0">
                  <a:pos x="695" y="1074"/>
                </a:cxn>
                <a:cxn ang="0">
                  <a:pos x="741" y="1058"/>
                </a:cxn>
                <a:cxn ang="0">
                  <a:pos x="786" y="1039"/>
                </a:cxn>
                <a:cxn ang="0">
                  <a:pos x="828" y="1017"/>
                </a:cxn>
                <a:cxn ang="0">
                  <a:pos x="868" y="991"/>
                </a:cxn>
                <a:cxn ang="0">
                  <a:pos x="904" y="962"/>
                </a:cxn>
                <a:cxn ang="0">
                  <a:pos x="904" y="131"/>
                </a:cxn>
                <a:cxn ang="0">
                  <a:pos x="868" y="103"/>
                </a:cxn>
                <a:cxn ang="0">
                  <a:pos x="828" y="76"/>
                </a:cxn>
                <a:cxn ang="0">
                  <a:pos x="786" y="54"/>
                </a:cxn>
                <a:cxn ang="0">
                  <a:pos x="741" y="35"/>
                </a:cxn>
                <a:cxn ang="0">
                  <a:pos x="695" y="20"/>
                </a:cxn>
                <a:cxn ang="0">
                  <a:pos x="647" y="9"/>
                </a:cxn>
                <a:cxn ang="0">
                  <a:pos x="599" y="2"/>
                </a:cxn>
                <a:cxn ang="0">
                  <a:pos x="548" y="0"/>
                </a:cxn>
              </a:cxnLst>
              <a:rect l="0" t="0" r="r" b="b"/>
              <a:pathLst>
                <a:path w="904" h="1094">
                  <a:moveTo>
                    <a:pt x="548" y="0"/>
                  </a:moveTo>
                  <a:lnTo>
                    <a:pt x="548" y="0"/>
                  </a:lnTo>
                  <a:lnTo>
                    <a:pt x="520" y="1"/>
                  </a:lnTo>
                  <a:lnTo>
                    <a:pt x="491" y="3"/>
                  </a:lnTo>
                  <a:lnTo>
                    <a:pt x="465" y="6"/>
                  </a:lnTo>
                  <a:lnTo>
                    <a:pt x="437" y="11"/>
                  </a:lnTo>
                  <a:lnTo>
                    <a:pt x="411" y="17"/>
                  </a:lnTo>
                  <a:lnTo>
                    <a:pt x="385" y="24"/>
                  </a:lnTo>
                  <a:lnTo>
                    <a:pt x="360" y="33"/>
                  </a:lnTo>
                  <a:lnTo>
                    <a:pt x="336" y="43"/>
                  </a:lnTo>
                  <a:lnTo>
                    <a:pt x="311" y="54"/>
                  </a:lnTo>
                  <a:lnTo>
                    <a:pt x="287" y="66"/>
                  </a:lnTo>
                  <a:lnTo>
                    <a:pt x="265" y="79"/>
                  </a:lnTo>
                  <a:lnTo>
                    <a:pt x="243" y="94"/>
                  </a:lnTo>
                  <a:lnTo>
                    <a:pt x="221" y="108"/>
                  </a:lnTo>
                  <a:lnTo>
                    <a:pt x="199" y="125"/>
                  </a:lnTo>
                  <a:lnTo>
                    <a:pt x="181" y="142"/>
                  </a:lnTo>
                  <a:lnTo>
                    <a:pt x="161" y="160"/>
                  </a:lnTo>
                  <a:lnTo>
                    <a:pt x="143" y="179"/>
                  </a:lnTo>
                  <a:lnTo>
                    <a:pt x="125" y="199"/>
                  </a:lnTo>
                  <a:lnTo>
                    <a:pt x="110" y="220"/>
                  </a:lnTo>
                  <a:lnTo>
                    <a:pt x="94" y="241"/>
                  </a:lnTo>
                  <a:lnTo>
                    <a:pt x="80" y="263"/>
                  </a:lnTo>
                  <a:lnTo>
                    <a:pt x="67" y="286"/>
                  </a:lnTo>
                  <a:lnTo>
                    <a:pt x="55" y="309"/>
                  </a:lnTo>
                  <a:lnTo>
                    <a:pt x="44" y="334"/>
                  </a:lnTo>
                  <a:lnTo>
                    <a:pt x="35" y="359"/>
                  </a:lnTo>
                  <a:lnTo>
                    <a:pt x="26" y="385"/>
                  </a:lnTo>
                  <a:lnTo>
                    <a:pt x="18" y="410"/>
                  </a:lnTo>
                  <a:lnTo>
                    <a:pt x="13" y="437"/>
                  </a:lnTo>
                  <a:lnTo>
                    <a:pt x="7" y="463"/>
                  </a:lnTo>
                  <a:lnTo>
                    <a:pt x="4" y="491"/>
                  </a:lnTo>
                  <a:lnTo>
                    <a:pt x="2" y="519"/>
                  </a:lnTo>
                  <a:lnTo>
                    <a:pt x="0" y="547"/>
                  </a:lnTo>
                  <a:lnTo>
                    <a:pt x="0" y="547"/>
                  </a:lnTo>
                  <a:lnTo>
                    <a:pt x="2" y="575"/>
                  </a:lnTo>
                  <a:lnTo>
                    <a:pt x="4" y="603"/>
                  </a:lnTo>
                  <a:lnTo>
                    <a:pt x="7" y="630"/>
                  </a:lnTo>
                  <a:lnTo>
                    <a:pt x="13" y="657"/>
                  </a:lnTo>
                  <a:lnTo>
                    <a:pt x="18" y="683"/>
                  </a:lnTo>
                  <a:lnTo>
                    <a:pt x="26" y="710"/>
                  </a:lnTo>
                  <a:lnTo>
                    <a:pt x="35" y="735"/>
                  </a:lnTo>
                  <a:lnTo>
                    <a:pt x="44" y="760"/>
                  </a:lnTo>
                  <a:lnTo>
                    <a:pt x="55" y="784"/>
                  </a:lnTo>
                  <a:lnTo>
                    <a:pt x="67" y="807"/>
                  </a:lnTo>
                  <a:lnTo>
                    <a:pt x="80" y="830"/>
                  </a:lnTo>
                  <a:lnTo>
                    <a:pt x="94" y="853"/>
                  </a:lnTo>
                  <a:lnTo>
                    <a:pt x="110" y="875"/>
                  </a:lnTo>
                  <a:lnTo>
                    <a:pt x="125" y="895"/>
                  </a:lnTo>
                  <a:lnTo>
                    <a:pt x="143" y="914"/>
                  </a:lnTo>
                  <a:lnTo>
                    <a:pt x="161" y="933"/>
                  </a:lnTo>
                  <a:lnTo>
                    <a:pt x="181" y="952"/>
                  </a:lnTo>
                  <a:lnTo>
                    <a:pt x="199" y="969"/>
                  </a:lnTo>
                  <a:lnTo>
                    <a:pt x="221" y="985"/>
                  </a:lnTo>
                  <a:lnTo>
                    <a:pt x="243" y="1001"/>
                  </a:lnTo>
                  <a:lnTo>
                    <a:pt x="265" y="1015"/>
                  </a:lnTo>
                  <a:lnTo>
                    <a:pt x="287" y="1027"/>
                  </a:lnTo>
                  <a:lnTo>
                    <a:pt x="311" y="1039"/>
                  </a:lnTo>
                  <a:lnTo>
                    <a:pt x="336" y="1050"/>
                  </a:lnTo>
                  <a:lnTo>
                    <a:pt x="360" y="1060"/>
                  </a:lnTo>
                  <a:lnTo>
                    <a:pt x="385" y="1069"/>
                  </a:lnTo>
                  <a:lnTo>
                    <a:pt x="411" y="1077"/>
                  </a:lnTo>
                  <a:lnTo>
                    <a:pt x="437" y="1083"/>
                  </a:lnTo>
                  <a:lnTo>
                    <a:pt x="465" y="1087"/>
                  </a:lnTo>
                  <a:lnTo>
                    <a:pt x="491" y="1091"/>
                  </a:lnTo>
                  <a:lnTo>
                    <a:pt x="520" y="1094"/>
                  </a:lnTo>
                  <a:lnTo>
                    <a:pt x="548" y="1094"/>
                  </a:lnTo>
                  <a:lnTo>
                    <a:pt x="548" y="1094"/>
                  </a:lnTo>
                  <a:lnTo>
                    <a:pt x="573" y="1094"/>
                  </a:lnTo>
                  <a:lnTo>
                    <a:pt x="599" y="1091"/>
                  </a:lnTo>
                  <a:lnTo>
                    <a:pt x="623" y="1089"/>
                  </a:lnTo>
                  <a:lnTo>
                    <a:pt x="647" y="1085"/>
                  </a:lnTo>
                  <a:lnTo>
                    <a:pt x="672" y="1079"/>
                  </a:lnTo>
                  <a:lnTo>
                    <a:pt x="695" y="1074"/>
                  </a:lnTo>
                  <a:lnTo>
                    <a:pt x="718" y="1067"/>
                  </a:lnTo>
                  <a:lnTo>
                    <a:pt x="741" y="1058"/>
                  </a:lnTo>
                  <a:lnTo>
                    <a:pt x="764" y="1049"/>
                  </a:lnTo>
                  <a:lnTo>
                    <a:pt x="786" y="1039"/>
                  </a:lnTo>
                  <a:lnTo>
                    <a:pt x="807" y="1028"/>
                  </a:lnTo>
                  <a:lnTo>
                    <a:pt x="828" y="1017"/>
                  </a:lnTo>
                  <a:lnTo>
                    <a:pt x="848" y="1004"/>
                  </a:lnTo>
                  <a:lnTo>
                    <a:pt x="868" y="991"/>
                  </a:lnTo>
                  <a:lnTo>
                    <a:pt x="886" y="976"/>
                  </a:lnTo>
                  <a:lnTo>
                    <a:pt x="904" y="962"/>
                  </a:lnTo>
                  <a:lnTo>
                    <a:pt x="904" y="131"/>
                  </a:lnTo>
                  <a:lnTo>
                    <a:pt x="904" y="131"/>
                  </a:lnTo>
                  <a:lnTo>
                    <a:pt x="886" y="117"/>
                  </a:lnTo>
                  <a:lnTo>
                    <a:pt x="868" y="103"/>
                  </a:lnTo>
                  <a:lnTo>
                    <a:pt x="848" y="89"/>
                  </a:lnTo>
                  <a:lnTo>
                    <a:pt x="828" y="76"/>
                  </a:lnTo>
                  <a:lnTo>
                    <a:pt x="807" y="65"/>
                  </a:lnTo>
                  <a:lnTo>
                    <a:pt x="786" y="54"/>
                  </a:lnTo>
                  <a:lnTo>
                    <a:pt x="764" y="44"/>
                  </a:lnTo>
                  <a:lnTo>
                    <a:pt x="741" y="35"/>
                  </a:lnTo>
                  <a:lnTo>
                    <a:pt x="718" y="27"/>
                  </a:lnTo>
                  <a:lnTo>
                    <a:pt x="695" y="20"/>
                  </a:lnTo>
                  <a:lnTo>
                    <a:pt x="672" y="14"/>
                  </a:lnTo>
                  <a:lnTo>
                    <a:pt x="647" y="9"/>
                  </a:lnTo>
                  <a:lnTo>
                    <a:pt x="623" y="5"/>
                  </a:lnTo>
                  <a:lnTo>
                    <a:pt x="599" y="2"/>
                  </a:lnTo>
                  <a:lnTo>
                    <a:pt x="573" y="1"/>
                  </a:lnTo>
                  <a:lnTo>
                    <a:pt x="548" y="0"/>
                  </a:lnTo>
                </a:path>
              </a:pathLst>
            </a:custGeom>
            <a:solidFill>
              <a:schemeClr val="bg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46" name="Полилиния 45"/>
            <p:cNvSpPr/>
            <p:nvPr/>
          </p:nvSpPr>
          <p:spPr>
            <a:xfrm>
              <a:off x="7707312" y="3939856"/>
              <a:ext cx="1433513" cy="1736725"/>
            </a:xfrm>
            <a:custGeom>
              <a:avLst/>
              <a:gdLst/>
              <a:ahLst/>
              <a:cxnLst>
                <a:cxn ang="0">
                  <a:pos x="547" y="0"/>
                </a:cxn>
                <a:cxn ang="0">
                  <a:pos x="490" y="3"/>
                </a:cxn>
                <a:cxn ang="0">
                  <a:pos x="436" y="11"/>
                </a:cxn>
                <a:cxn ang="0">
                  <a:pos x="384" y="25"/>
                </a:cxn>
                <a:cxn ang="0">
                  <a:pos x="334" y="43"/>
                </a:cxn>
                <a:cxn ang="0">
                  <a:pos x="286" y="66"/>
                </a:cxn>
                <a:cxn ang="0">
                  <a:pos x="242" y="94"/>
                </a:cxn>
                <a:cxn ang="0">
                  <a:pos x="198" y="125"/>
                </a:cxn>
                <a:cxn ang="0">
                  <a:pos x="160" y="160"/>
                </a:cxn>
                <a:cxn ang="0">
                  <a:pos x="124" y="199"/>
                </a:cxn>
                <a:cxn ang="0">
                  <a:pos x="93" y="241"/>
                </a:cxn>
                <a:cxn ang="0">
                  <a:pos x="66" y="286"/>
                </a:cxn>
                <a:cxn ang="0">
                  <a:pos x="42" y="334"/>
                </a:cxn>
                <a:cxn ang="0">
                  <a:pos x="25" y="385"/>
                </a:cxn>
                <a:cxn ang="0">
                  <a:pos x="11" y="437"/>
                </a:cxn>
                <a:cxn ang="0">
                  <a:pos x="3" y="491"/>
                </a:cxn>
                <a:cxn ang="0">
                  <a:pos x="0" y="547"/>
                </a:cxn>
                <a:cxn ang="0">
                  <a:pos x="0" y="575"/>
                </a:cxn>
                <a:cxn ang="0">
                  <a:pos x="6" y="630"/>
                </a:cxn>
                <a:cxn ang="0">
                  <a:pos x="17" y="683"/>
                </a:cxn>
                <a:cxn ang="0">
                  <a:pos x="34" y="735"/>
                </a:cxn>
                <a:cxn ang="0">
                  <a:pos x="53" y="784"/>
                </a:cxn>
                <a:cxn ang="0">
                  <a:pos x="79" y="831"/>
                </a:cxn>
                <a:cxn ang="0">
                  <a:pos x="109" y="875"/>
                </a:cxn>
                <a:cxn ang="0">
                  <a:pos x="142" y="915"/>
                </a:cxn>
                <a:cxn ang="0">
                  <a:pos x="180" y="952"/>
                </a:cxn>
                <a:cxn ang="0">
                  <a:pos x="219" y="985"/>
                </a:cxn>
                <a:cxn ang="0">
                  <a:pos x="264" y="1015"/>
                </a:cxn>
                <a:cxn ang="0">
                  <a:pos x="310" y="1041"/>
                </a:cxn>
                <a:cxn ang="0">
                  <a:pos x="359" y="1061"/>
                </a:cxn>
                <a:cxn ang="0">
                  <a:pos x="410" y="1077"/>
                </a:cxn>
                <a:cxn ang="0">
                  <a:pos x="464" y="1088"/>
                </a:cxn>
                <a:cxn ang="0">
                  <a:pos x="519" y="1094"/>
                </a:cxn>
                <a:cxn ang="0">
                  <a:pos x="547" y="1094"/>
                </a:cxn>
                <a:cxn ang="0">
                  <a:pos x="598" y="1092"/>
                </a:cxn>
                <a:cxn ang="0">
                  <a:pos x="646" y="1085"/>
                </a:cxn>
                <a:cxn ang="0">
                  <a:pos x="694" y="1074"/>
                </a:cxn>
                <a:cxn ang="0">
                  <a:pos x="740" y="1059"/>
                </a:cxn>
                <a:cxn ang="0">
                  <a:pos x="783" y="1041"/>
                </a:cxn>
                <a:cxn ang="0">
                  <a:pos x="825" y="1017"/>
                </a:cxn>
                <a:cxn ang="0">
                  <a:pos x="865" y="992"/>
                </a:cxn>
                <a:cxn ang="0">
                  <a:pos x="903" y="962"/>
                </a:cxn>
                <a:cxn ang="0">
                  <a:pos x="903" y="132"/>
                </a:cxn>
                <a:cxn ang="0">
                  <a:pos x="865" y="103"/>
                </a:cxn>
                <a:cxn ang="0">
                  <a:pos x="825" y="76"/>
                </a:cxn>
                <a:cxn ang="0">
                  <a:pos x="783" y="54"/>
                </a:cxn>
                <a:cxn ang="0">
                  <a:pos x="740" y="35"/>
                </a:cxn>
                <a:cxn ang="0">
                  <a:pos x="694" y="20"/>
                </a:cxn>
                <a:cxn ang="0">
                  <a:pos x="646" y="9"/>
                </a:cxn>
                <a:cxn ang="0">
                  <a:pos x="598" y="2"/>
                </a:cxn>
                <a:cxn ang="0">
                  <a:pos x="547" y="0"/>
                </a:cxn>
              </a:cxnLst>
              <a:rect l="0" t="0" r="r" b="b"/>
              <a:pathLst>
                <a:path w="903" h="1094">
                  <a:moveTo>
                    <a:pt x="547" y="0"/>
                  </a:moveTo>
                  <a:lnTo>
                    <a:pt x="547" y="0"/>
                  </a:lnTo>
                  <a:lnTo>
                    <a:pt x="519" y="1"/>
                  </a:lnTo>
                  <a:lnTo>
                    <a:pt x="490" y="3"/>
                  </a:lnTo>
                  <a:lnTo>
                    <a:pt x="464" y="7"/>
                  </a:lnTo>
                  <a:lnTo>
                    <a:pt x="436" y="11"/>
                  </a:lnTo>
                  <a:lnTo>
                    <a:pt x="410" y="18"/>
                  </a:lnTo>
                  <a:lnTo>
                    <a:pt x="384" y="25"/>
                  </a:lnTo>
                  <a:lnTo>
                    <a:pt x="359" y="33"/>
                  </a:lnTo>
                  <a:lnTo>
                    <a:pt x="334" y="43"/>
                  </a:lnTo>
                  <a:lnTo>
                    <a:pt x="310" y="54"/>
                  </a:lnTo>
                  <a:lnTo>
                    <a:pt x="286" y="66"/>
                  </a:lnTo>
                  <a:lnTo>
                    <a:pt x="264" y="80"/>
                  </a:lnTo>
                  <a:lnTo>
                    <a:pt x="242" y="94"/>
                  </a:lnTo>
                  <a:lnTo>
                    <a:pt x="219" y="109"/>
                  </a:lnTo>
                  <a:lnTo>
                    <a:pt x="198" y="125"/>
                  </a:lnTo>
                  <a:lnTo>
                    <a:pt x="180" y="143"/>
                  </a:lnTo>
                  <a:lnTo>
                    <a:pt x="160" y="160"/>
                  </a:lnTo>
                  <a:lnTo>
                    <a:pt x="142" y="179"/>
                  </a:lnTo>
                  <a:lnTo>
                    <a:pt x="124" y="199"/>
                  </a:lnTo>
                  <a:lnTo>
                    <a:pt x="109" y="220"/>
                  </a:lnTo>
                  <a:lnTo>
                    <a:pt x="93" y="241"/>
                  </a:lnTo>
                  <a:lnTo>
                    <a:pt x="79" y="263"/>
                  </a:lnTo>
                  <a:lnTo>
                    <a:pt x="66" y="286"/>
                  </a:lnTo>
                  <a:lnTo>
                    <a:pt x="53" y="310"/>
                  </a:lnTo>
                  <a:lnTo>
                    <a:pt x="42" y="334"/>
                  </a:lnTo>
                  <a:lnTo>
                    <a:pt x="34" y="359"/>
                  </a:lnTo>
                  <a:lnTo>
                    <a:pt x="25" y="385"/>
                  </a:lnTo>
                  <a:lnTo>
                    <a:pt x="17" y="410"/>
                  </a:lnTo>
                  <a:lnTo>
                    <a:pt x="11" y="437"/>
                  </a:lnTo>
                  <a:lnTo>
                    <a:pt x="6" y="464"/>
                  </a:lnTo>
                  <a:lnTo>
                    <a:pt x="3" y="491"/>
                  </a:lnTo>
                  <a:lnTo>
                    <a:pt x="0" y="519"/>
                  </a:lnTo>
                  <a:lnTo>
                    <a:pt x="0" y="547"/>
                  </a:lnTo>
                  <a:lnTo>
                    <a:pt x="0" y="547"/>
                  </a:lnTo>
                  <a:lnTo>
                    <a:pt x="0" y="575"/>
                  </a:lnTo>
                  <a:lnTo>
                    <a:pt x="3" y="603"/>
                  </a:lnTo>
                  <a:lnTo>
                    <a:pt x="6" y="630"/>
                  </a:lnTo>
                  <a:lnTo>
                    <a:pt x="11" y="658"/>
                  </a:lnTo>
                  <a:lnTo>
                    <a:pt x="17" y="683"/>
                  </a:lnTo>
                  <a:lnTo>
                    <a:pt x="25" y="710"/>
                  </a:lnTo>
                  <a:lnTo>
                    <a:pt x="34" y="735"/>
                  </a:lnTo>
                  <a:lnTo>
                    <a:pt x="42" y="760"/>
                  </a:lnTo>
                  <a:lnTo>
                    <a:pt x="53" y="784"/>
                  </a:lnTo>
                  <a:lnTo>
                    <a:pt x="66" y="808"/>
                  </a:lnTo>
                  <a:lnTo>
                    <a:pt x="79" y="831"/>
                  </a:lnTo>
                  <a:lnTo>
                    <a:pt x="93" y="853"/>
                  </a:lnTo>
                  <a:lnTo>
                    <a:pt x="109" y="875"/>
                  </a:lnTo>
                  <a:lnTo>
                    <a:pt x="124" y="895"/>
                  </a:lnTo>
                  <a:lnTo>
                    <a:pt x="142" y="915"/>
                  </a:lnTo>
                  <a:lnTo>
                    <a:pt x="160" y="934"/>
                  </a:lnTo>
                  <a:lnTo>
                    <a:pt x="180" y="952"/>
                  </a:lnTo>
                  <a:lnTo>
                    <a:pt x="198" y="969"/>
                  </a:lnTo>
                  <a:lnTo>
                    <a:pt x="219" y="985"/>
                  </a:lnTo>
                  <a:lnTo>
                    <a:pt x="242" y="1001"/>
                  </a:lnTo>
                  <a:lnTo>
                    <a:pt x="264" y="1015"/>
                  </a:lnTo>
                  <a:lnTo>
                    <a:pt x="286" y="1028"/>
                  </a:lnTo>
                  <a:lnTo>
                    <a:pt x="310" y="1041"/>
                  </a:lnTo>
                  <a:lnTo>
                    <a:pt x="334" y="1052"/>
                  </a:lnTo>
                  <a:lnTo>
                    <a:pt x="359" y="1061"/>
                  </a:lnTo>
                  <a:lnTo>
                    <a:pt x="384" y="1069"/>
                  </a:lnTo>
                  <a:lnTo>
                    <a:pt x="410" y="1077"/>
                  </a:lnTo>
                  <a:lnTo>
                    <a:pt x="436" y="1083"/>
                  </a:lnTo>
                  <a:lnTo>
                    <a:pt x="464" y="1088"/>
                  </a:lnTo>
                  <a:lnTo>
                    <a:pt x="490" y="1092"/>
                  </a:lnTo>
                  <a:lnTo>
                    <a:pt x="519" y="1094"/>
                  </a:lnTo>
                  <a:lnTo>
                    <a:pt x="547" y="1094"/>
                  </a:lnTo>
                  <a:lnTo>
                    <a:pt x="547" y="1094"/>
                  </a:lnTo>
                  <a:lnTo>
                    <a:pt x="572" y="1094"/>
                  </a:lnTo>
                  <a:lnTo>
                    <a:pt x="598" y="1092"/>
                  </a:lnTo>
                  <a:lnTo>
                    <a:pt x="622" y="1089"/>
                  </a:lnTo>
                  <a:lnTo>
                    <a:pt x="646" y="1085"/>
                  </a:lnTo>
                  <a:lnTo>
                    <a:pt x="671" y="1080"/>
                  </a:lnTo>
                  <a:lnTo>
                    <a:pt x="694" y="1074"/>
                  </a:lnTo>
                  <a:lnTo>
                    <a:pt x="717" y="1067"/>
                  </a:lnTo>
                  <a:lnTo>
                    <a:pt x="740" y="1059"/>
                  </a:lnTo>
                  <a:lnTo>
                    <a:pt x="762" y="1051"/>
                  </a:lnTo>
                  <a:lnTo>
                    <a:pt x="783" y="1041"/>
                  </a:lnTo>
                  <a:lnTo>
                    <a:pt x="806" y="1030"/>
                  </a:lnTo>
                  <a:lnTo>
                    <a:pt x="825" y="1017"/>
                  </a:lnTo>
                  <a:lnTo>
                    <a:pt x="846" y="1005"/>
                  </a:lnTo>
                  <a:lnTo>
                    <a:pt x="865" y="992"/>
                  </a:lnTo>
                  <a:lnTo>
                    <a:pt x="884" y="978"/>
                  </a:lnTo>
                  <a:lnTo>
                    <a:pt x="903" y="962"/>
                  </a:lnTo>
                  <a:lnTo>
                    <a:pt x="903" y="132"/>
                  </a:lnTo>
                  <a:lnTo>
                    <a:pt x="903" y="132"/>
                  </a:lnTo>
                  <a:lnTo>
                    <a:pt x="884" y="117"/>
                  </a:lnTo>
                  <a:lnTo>
                    <a:pt x="865" y="103"/>
                  </a:lnTo>
                  <a:lnTo>
                    <a:pt x="846" y="90"/>
                  </a:lnTo>
                  <a:lnTo>
                    <a:pt x="825" y="76"/>
                  </a:lnTo>
                  <a:lnTo>
                    <a:pt x="806" y="65"/>
                  </a:lnTo>
                  <a:lnTo>
                    <a:pt x="783" y="54"/>
                  </a:lnTo>
                  <a:lnTo>
                    <a:pt x="762" y="44"/>
                  </a:lnTo>
                  <a:lnTo>
                    <a:pt x="740" y="35"/>
                  </a:lnTo>
                  <a:lnTo>
                    <a:pt x="717" y="28"/>
                  </a:lnTo>
                  <a:lnTo>
                    <a:pt x="694" y="20"/>
                  </a:lnTo>
                  <a:lnTo>
                    <a:pt x="671" y="14"/>
                  </a:lnTo>
                  <a:lnTo>
                    <a:pt x="646" y="9"/>
                  </a:lnTo>
                  <a:lnTo>
                    <a:pt x="622" y="5"/>
                  </a:lnTo>
                  <a:lnTo>
                    <a:pt x="598" y="2"/>
                  </a:lnTo>
                  <a:lnTo>
                    <a:pt x="572" y="1"/>
                  </a:lnTo>
                  <a:lnTo>
                    <a:pt x="547" y="0"/>
                  </a:lnTo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47" name="Полилиния 46"/>
            <p:cNvSpPr/>
            <p:nvPr/>
          </p:nvSpPr>
          <p:spPr>
            <a:xfrm>
              <a:off x="7716837" y="0"/>
              <a:ext cx="1428750" cy="950913"/>
            </a:xfrm>
            <a:custGeom>
              <a:avLst/>
              <a:gdLst/>
              <a:ahLst/>
              <a:cxnLst>
                <a:cxn ang="0">
                  <a:pos x="900" y="0"/>
                </a:cxn>
                <a:cxn ang="0">
                  <a:pos x="3" y="0"/>
                </a:cxn>
                <a:cxn ang="0">
                  <a:pos x="3" y="0"/>
                </a:cxn>
                <a:cxn ang="0">
                  <a:pos x="1" y="27"/>
                </a:cxn>
                <a:cxn ang="0">
                  <a:pos x="0" y="53"/>
                </a:cxn>
                <a:cxn ang="0">
                  <a:pos x="0" y="53"/>
                </a:cxn>
                <a:cxn ang="0">
                  <a:pos x="1" y="81"/>
                </a:cxn>
                <a:cxn ang="0">
                  <a:pos x="3" y="108"/>
                </a:cxn>
                <a:cxn ang="0">
                  <a:pos x="7" y="136"/>
                </a:cxn>
                <a:cxn ang="0">
                  <a:pos x="12" y="164"/>
                </a:cxn>
                <a:cxn ang="0">
                  <a:pos x="18" y="189"/>
                </a:cxn>
                <a:cxn ang="0">
                  <a:pos x="25" y="216"/>
                </a:cxn>
                <a:cxn ang="0">
                  <a:pos x="34" y="241"/>
                </a:cxn>
                <a:cxn ang="0">
                  <a:pos x="43" y="265"/>
                </a:cxn>
                <a:cxn ang="0">
                  <a:pos x="54" y="290"/>
                </a:cxn>
                <a:cxn ang="0">
                  <a:pos x="66" y="314"/>
                </a:cxn>
                <a:cxn ang="0">
                  <a:pos x="80" y="336"/>
                </a:cxn>
                <a:cxn ang="0">
                  <a:pos x="94" y="358"/>
                </a:cxn>
                <a:cxn ang="0">
                  <a:pos x="109" y="380"/>
                </a:cxn>
                <a:cxn ang="0">
                  <a:pos x="125" y="400"/>
                </a:cxn>
                <a:cxn ang="0">
                  <a:pos x="143" y="420"/>
                </a:cxn>
                <a:cxn ang="0">
                  <a:pos x="160" y="440"/>
                </a:cxn>
                <a:cxn ang="0">
                  <a:pos x="180" y="458"/>
                </a:cxn>
                <a:cxn ang="0">
                  <a:pos x="199" y="476"/>
                </a:cxn>
                <a:cxn ang="0">
                  <a:pos x="220" y="491"/>
                </a:cxn>
                <a:cxn ang="0">
                  <a:pos x="242" y="507"/>
                </a:cxn>
                <a:cxn ang="0">
                  <a:pos x="264" y="521"/>
                </a:cxn>
                <a:cxn ang="0">
                  <a:pos x="286" y="534"/>
                </a:cxn>
                <a:cxn ang="0">
                  <a:pos x="311" y="546"/>
                </a:cxn>
                <a:cxn ang="0">
                  <a:pos x="335" y="557"/>
                </a:cxn>
                <a:cxn ang="0">
                  <a:pos x="359" y="566"/>
                </a:cxn>
                <a:cxn ang="0">
                  <a:pos x="385" y="575"/>
                </a:cxn>
                <a:cxn ang="0">
                  <a:pos x="410" y="583"/>
                </a:cxn>
                <a:cxn ang="0">
                  <a:pos x="437" y="588"/>
                </a:cxn>
                <a:cxn ang="0">
                  <a:pos x="464" y="594"/>
                </a:cxn>
                <a:cxn ang="0">
                  <a:pos x="491" y="597"/>
                </a:cxn>
                <a:cxn ang="0">
                  <a:pos x="520" y="599"/>
                </a:cxn>
                <a:cxn ang="0">
                  <a:pos x="547" y="599"/>
                </a:cxn>
                <a:cxn ang="0">
                  <a:pos x="547" y="599"/>
                </a:cxn>
                <a:cxn ang="0">
                  <a:pos x="573" y="599"/>
                </a:cxn>
                <a:cxn ang="0">
                  <a:pos x="597" y="597"/>
                </a:cxn>
                <a:cxn ang="0">
                  <a:pos x="621" y="595"/>
                </a:cxn>
                <a:cxn ang="0">
                  <a:pos x="646" y="591"/>
                </a:cxn>
                <a:cxn ang="0">
                  <a:pos x="670" y="586"/>
                </a:cxn>
                <a:cxn ang="0">
                  <a:pos x="693" y="581"/>
                </a:cxn>
                <a:cxn ang="0">
                  <a:pos x="715" y="573"/>
                </a:cxn>
                <a:cxn ang="0">
                  <a:pos x="739" y="565"/>
                </a:cxn>
                <a:cxn ang="0">
                  <a:pos x="761" y="556"/>
                </a:cxn>
                <a:cxn ang="0">
                  <a:pos x="782" y="547"/>
                </a:cxn>
                <a:cxn ang="0">
                  <a:pos x="803" y="536"/>
                </a:cxn>
                <a:cxn ang="0">
                  <a:pos x="824" y="525"/>
                </a:cxn>
                <a:cxn ang="0">
                  <a:pos x="844" y="513"/>
                </a:cxn>
                <a:cxn ang="0">
                  <a:pos x="864" y="500"/>
                </a:cxn>
                <a:cxn ang="0">
                  <a:pos x="882" y="486"/>
                </a:cxn>
                <a:cxn ang="0">
                  <a:pos x="900" y="471"/>
                </a:cxn>
                <a:cxn ang="0">
                  <a:pos x="900" y="0"/>
                </a:cxn>
              </a:cxnLst>
              <a:rect l="0" t="0" r="r" b="b"/>
              <a:pathLst>
                <a:path w="900" h="599">
                  <a:moveTo>
                    <a:pt x="900" y="0"/>
                  </a:moveTo>
                  <a:lnTo>
                    <a:pt x="3" y="0"/>
                  </a:lnTo>
                  <a:lnTo>
                    <a:pt x="3" y="0"/>
                  </a:lnTo>
                  <a:lnTo>
                    <a:pt x="1" y="27"/>
                  </a:lnTo>
                  <a:lnTo>
                    <a:pt x="0" y="53"/>
                  </a:lnTo>
                  <a:lnTo>
                    <a:pt x="0" y="53"/>
                  </a:lnTo>
                  <a:lnTo>
                    <a:pt x="1" y="81"/>
                  </a:lnTo>
                  <a:lnTo>
                    <a:pt x="3" y="108"/>
                  </a:lnTo>
                  <a:lnTo>
                    <a:pt x="7" y="136"/>
                  </a:lnTo>
                  <a:lnTo>
                    <a:pt x="12" y="164"/>
                  </a:lnTo>
                  <a:lnTo>
                    <a:pt x="18" y="189"/>
                  </a:lnTo>
                  <a:lnTo>
                    <a:pt x="25" y="216"/>
                  </a:lnTo>
                  <a:lnTo>
                    <a:pt x="34" y="241"/>
                  </a:lnTo>
                  <a:lnTo>
                    <a:pt x="43" y="265"/>
                  </a:lnTo>
                  <a:lnTo>
                    <a:pt x="54" y="290"/>
                  </a:lnTo>
                  <a:lnTo>
                    <a:pt x="66" y="314"/>
                  </a:lnTo>
                  <a:lnTo>
                    <a:pt x="80" y="336"/>
                  </a:lnTo>
                  <a:lnTo>
                    <a:pt x="94" y="358"/>
                  </a:lnTo>
                  <a:lnTo>
                    <a:pt x="109" y="380"/>
                  </a:lnTo>
                  <a:lnTo>
                    <a:pt x="125" y="400"/>
                  </a:lnTo>
                  <a:lnTo>
                    <a:pt x="143" y="420"/>
                  </a:lnTo>
                  <a:lnTo>
                    <a:pt x="160" y="440"/>
                  </a:lnTo>
                  <a:lnTo>
                    <a:pt x="180" y="458"/>
                  </a:lnTo>
                  <a:lnTo>
                    <a:pt x="199" y="476"/>
                  </a:lnTo>
                  <a:lnTo>
                    <a:pt x="220" y="491"/>
                  </a:lnTo>
                  <a:lnTo>
                    <a:pt x="242" y="507"/>
                  </a:lnTo>
                  <a:lnTo>
                    <a:pt x="264" y="521"/>
                  </a:lnTo>
                  <a:lnTo>
                    <a:pt x="286" y="534"/>
                  </a:lnTo>
                  <a:lnTo>
                    <a:pt x="311" y="546"/>
                  </a:lnTo>
                  <a:lnTo>
                    <a:pt x="335" y="557"/>
                  </a:lnTo>
                  <a:lnTo>
                    <a:pt x="359" y="566"/>
                  </a:lnTo>
                  <a:lnTo>
                    <a:pt x="385" y="575"/>
                  </a:lnTo>
                  <a:lnTo>
                    <a:pt x="410" y="583"/>
                  </a:lnTo>
                  <a:lnTo>
                    <a:pt x="437" y="588"/>
                  </a:lnTo>
                  <a:lnTo>
                    <a:pt x="464" y="594"/>
                  </a:lnTo>
                  <a:lnTo>
                    <a:pt x="491" y="597"/>
                  </a:lnTo>
                  <a:lnTo>
                    <a:pt x="520" y="599"/>
                  </a:lnTo>
                  <a:lnTo>
                    <a:pt x="547" y="599"/>
                  </a:lnTo>
                  <a:lnTo>
                    <a:pt x="547" y="599"/>
                  </a:lnTo>
                  <a:lnTo>
                    <a:pt x="573" y="599"/>
                  </a:lnTo>
                  <a:lnTo>
                    <a:pt x="597" y="597"/>
                  </a:lnTo>
                  <a:lnTo>
                    <a:pt x="621" y="595"/>
                  </a:lnTo>
                  <a:lnTo>
                    <a:pt x="646" y="591"/>
                  </a:lnTo>
                  <a:lnTo>
                    <a:pt x="670" y="586"/>
                  </a:lnTo>
                  <a:lnTo>
                    <a:pt x="693" y="581"/>
                  </a:lnTo>
                  <a:lnTo>
                    <a:pt x="715" y="573"/>
                  </a:lnTo>
                  <a:lnTo>
                    <a:pt x="739" y="565"/>
                  </a:lnTo>
                  <a:lnTo>
                    <a:pt x="761" y="556"/>
                  </a:lnTo>
                  <a:lnTo>
                    <a:pt x="782" y="547"/>
                  </a:lnTo>
                  <a:lnTo>
                    <a:pt x="803" y="536"/>
                  </a:lnTo>
                  <a:lnTo>
                    <a:pt x="824" y="525"/>
                  </a:lnTo>
                  <a:lnTo>
                    <a:pt x="844" y="513"/>
                  </a:lnTo>
                  <a:lnTo>
                    <a:pt x="864" y="500"/>
                  </a:lnTo>
                  <a:lnTo>
                    <a:pt x="882" y="486"/>
                  </a:lnTo>
                  <a:lnTo>
                    <a:pt x="900" y="471"/>
                  </a:lnTo>
                  <a:lnTo>
                    <a:pt x="900" y="0"/>
                  </a:lnTo>
                </a:path>
              </a:pathLst>
            </a:cu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 lang="ko-KR" altLang="en-US"/>
              </a:pPr>
              <a:endParaRPr lang="ko-KR" altLang="en-US"/>
            </a:p>
          </p:txBody>
        </p:sp>
      </p:grpSp>
      <p:grpSp>
        <p:nvGrpSpPr>
          <p:cNvPr id="48" name="Группа 47"/>
          <p:cNvGrpSpPr/>
          <p:nvPr/>
        </p:nvGrpSpPr>
        <p:grpSpPr>
          <a:xfrm>
            <a:off x="5124358" y="-892801"/>
            <a:ext cx="1828487" cy="3920881"/>
            <a:chOff x="3428815" y="-892801"/>
            <a:chExt cx="1785874" cy="3920881"/>
          </a:xfrm>
        </p:grpSpPr>
        <p:sp>
          <p:nvSpPr>
            <p:cNvPr id="49" name="Овал 48"/>
            <p:cNvSpPr/>
            <p:nvPr/>
          </p:nvSpPr>
          <p:spPr>
            <a:xfrm>
              <a:off x="3428815" y="136666"/>
              <a:ext cx="1785874" cy="1785874"/>
            </a:xfrm>
            <a:prstGeom prst="ellipse">
              <a:avLst/>
            </a:pr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3428815" y="1242206"/>
              <a:ext cx="1785874" cy="1785874"/>
            </a:xfrm>
            <a:prstGeom prst="ellipse">
              <a:avLst/>
            </a:prstGeom>
            <a:solidFill>
              <a:schemeClr val="bg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51" name="Хорда 50"/>
            <p:cNvSpPr/>
            <p:nvPr/>
          </p:nvSpPr>
          <p:spPr>
            <a:xfrm rot="17638218">
              <a:off x="3428952" y="-892801"/>
              <a:ext cx="1785600" cy="1785600"/>
            </a:xfrm>
            <a:prstGeom prst="chord">
              <a:avLst>
                <a:gd name="adj1" fmla="val 3998885"/>
                <a:gd name="adj2" fmla="val 14738240"/>
              </a:avLst>
            </a:prstGeom>
            <a:solidFill>
              <a:schemeClr val="bg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 lang="ko-KR" altLang="en-US"/>
              </a:pPr>
              <a:endParaRPr lang="ko-KR" altLang="en-US"/>
            </a:p>
          </p:txBody>
        </p:sp>
      </p:grpSp>
      <p:sp>
        <p:nvSpPr>
          <p:cNvPr id="36" name="Заголовок 35"/>
          <p:cNvSpPr>
            <a:spLocks noGrp="1"/>
          </p:cNvSpPr>
          <p:nvPr>
            <p:ph type="ctrTitle"/>
          </p:nvPr>
        </p:nvSpPr>
        <p:spPr>
          <a:xfrm>
            <a:off x="666705" y="4071942"/>
            <a:ext cx="10363091" cy="1362075"/>
          </a:xfrm>
        </p:spPr>
        <p:txBody>
          <a:bodyPr anchor="t"/>
          <a:lstStyle>
            <a:lvl1pPr algn="l">
              <a:defRPr sz="4800" b="0" cap="all">
                <a:solidFill>
                  <a:schemeClr val="bg2">
                    <a:lumMod val="20000"/>
                    <a:lumOff val="80000"/>
                  </a:schemeClr>
                </a:solidFill>
              </a:defRPr>
            </a:lvl1pPr>
          </a:lstStyle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09593" y="6356350"/>
            <a:ext cx="2844770" cy="365125"/>
          </a:xfrm>
        </p:spPr>
        <p:txBody>
          <a:bodyPr/>
          <a:lstStyle>
            <a:lvl1pPr>
              <a:defRPr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</a:lstStyle>
          <a:p>
            <a:pPr>
              <a:defRPr lang="ko-KR" altLang="en-US"/>
            </a:pPr>
            <a:fld id="{1A3D5110-9FE0-496F-B26A-071D02F2DE37}" type="datetime1">
              <a:rPr lang="ru-RU" altLang="en-US"/>
              <a:pPr>
                <a:defRPr lang="ko-KR" altLang="en-US"/>
              </a:pPr>
              <a:t>25.08.2020</a:t>
            </a:fld>
            <a:endParaRPr lang="ru-RU" alt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165556" y="6356350"/>
            <a:ext cx="3860759" cy="365125"/>
          </a:xfrm>
        </p:spPr>
        <p:txBody>
          <a:bodyPr/>
          <a:lstStyle>
            <a:lvl1pPr algn="ctr">
              <a:defRPr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</a:lstStyle>
          <a:p>
            <a:pPr>
              <a:defRPr lang="ko-KR" altLang="en-US"/>
            </a:pPr>
            <a:endParaRPr lang="ru-RU" alt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737509" y="6356350"/>
            <a:ext cx="2844770" cy="365125"/>
          </a:xfrm>
        </p:spPr>
        <p:txBody>
          <a:bodyPr/>
          <a:lstStyle>
            <a:lvl1pPr>
              <a:defRPr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</a:lstStyle>
          <a:p>
            <a:pPr>
              <a:defRPr lang="ko-KR" altLang="en-US"/>
            </a:pPr>
            <a:fld id="{AD22CD3B-FDDF-4998-970C-76E6E0BEC65F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목차" type="clipArtAndTx" preserve="1">
  <p:cSld name="목차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/>
        </p:nvGrpSpPr>
        <p:grpSpPr>
          <a:xfrm>
            <a:off x="10276308" y="0"/>
            <a:ext cx="1917680" cy="5676581"/>
            <a:chOff x="7707312" y="0"/>
            <a:chExt cx="1438275" cy="5676581"/>
          </a:xfrm>
        </p:grpSpPr>
        <p:sp>
          <p:nvSpPr>
            <p:cNvPr id="8" name="Полилиния 7"/>
            <p:cNvSpPr/>
            <p:nvPr/>
          </p:nvSpPr>
          <p:spPr>
            <a:xfrm>
              <a:off x="7716837" y="395605"/>
              <a:ext cx="1428750" cy="1736725"/>
            </a:xfrm>
            <a:custGeom>
              <a:avLst/>
              <a:gdLst/>
              <a:ahLst/>
              <a:cxnLst>
                <a:cxn ang="0">
                  <a:pos x="547" y="0"/>
                </a:cxn>
                <a:cxn ang="0">
                  <a:pos x="492" y="2"/>
                </a:cxn>
                <a:cxn ang="0">
                  <a:pos x="436" y="11"/>
                </a:cxn>
                <a:cxn ang="0">
                  <a:pos x="384" y="25"/>
                </a:cxn>
                <a:cxn ang="0">
                  <a:pos x="334" y="42"/>
                </a:cxn>
                <a:cxn ang="0">
                  <a:pos x="286" y="65"/>
                </a:cxn>
                <a:cxn ang="0">
                  <a:pos x="242" y="93"/>
                </a:cxn>
                <a:cxn ang="0">
                  <a:pos x="198" y="124"/>
                </a:cxn>
                <a:cxn ang="0">
                  <a:pos x="160" y="159"/>
                </a:cxn>
                <a:cxn ang="0">
                  <a:pos x="124" y="199"/>
                </a:cxn>
                <a:cxn ang="0">
                  <a:pos x="93" y="241"/>
                </a:cxn>
                <a:cxn ang="0">
                  <a:pos x="66" y="286"/>
                </a:cxn>
                <a:cxn ang="0">
                  <a:pos x="43" y="334"/>
                </a:cxn>
                <a:cxn ang="0">
                  <a:pos x="25" y="384"/>
                </a:cxn>
                <a:cxn ang="0">
                  <a:pos x="12" y="436"/>
                </a:cxn>
                <a:cxn ang="0">
                  <a:pos x="3" y="491"/>
                </a:cxn>
                <a:cxn ang="0">
                  <a:pos x="0" y="547"/>
                </a:cxn>
                <a:cxn ang="0">
                  <a:pos x="0" y="575"/>
                </a:cxn>
                <a:cxn ang="0">
                  <a:pos x="6" y="629"/>
                </a:cxn>
                <a:cxn ang="0">
                  <a:pos x="17" y="684"/>
                </a:cxn>
                <a:cxn ang="0">
                  <a:pos x="34" y="735"/>
                </a:cxn>
                <a:cxn ang="0">
                  <a:pos x="54" y="783"/>
                </a:cxn>
                <a:cxn ang="0">
                  <a:pos x="79" y="831"/>
                </a:cxn>
                <a:cxn ang="0">
                  <a:pos x="109" y="874"/>
                </a:cxn>
                <a:cxn ang="0">
                  <a:pos x="142" y="915"/>
                </a:cxn>
                <a:cxn ang="0">
                  <a:pos x="180" y="951"/>
                </a:cxn>
                <a:cxn ang="0">
                  <a:pos x="219" y="985"/>
                </a:cxn>
                <a:cxn ang="0">
                  <a:pos x="264" y="1014"/>
                </a:cxn>
                <a:cxn ang="0">
                  <a:pos x="310" y="1040"/>
                </a:cxn>
                <a:cxn ang="0">
                  <a:pos x="359" y="1061"/>
                </a:cxn>
                <a:cxn ang="0">
                  <a:pos x="410" y="1076"/>
                </a:cxn>
                <a:cxn ang="0">
                  <a:pos x="464" y="1087"/>
                </a:cxn>
                <a:cxn ang="0">
                  <a:pos x="519" y="1093"/>
                </a:cxn>
                <a:cxn ang="0">
                  <a:pos x="547" y="1094"/>
                </a:cxn>
                <a:cxn ang="0">
                  <a:pos x="597" y="1092"/>
                </a:cxn>
                <a:cxn ang="0">
                  <a:pos x="645" y="1085"/>
                </a:cxn>
                <a:cxn ang="0">
                  <a:pos x="693" y="1074"/>
                </a:cxn>
                <a:cxn ang="0">
                  <a:pos x="738" y="1060"/>
                </a:cxn>
                <a:cxn ang="0">
                  <a:pos x="782" y="1041"/>
                </a:cxn>
                <a:cxn ang="0">
                  <a:pos x="823" y="1019"/>
                </a:cxn>
                <a:cxn ang="0">
                  <a:pos x="863" y="993"/>
                </a:cxn>
                <a:cxn ang="0">
                  <a:pos x="900" y="965"/>
                </a:cxn>
                <a:cxn ang="0">
                  <a:pos x="900" y="128"/>
                </a:cxn>
                <a:cxn ang="0">
                  <a:pos x="863" y="101"/>
                </a:cxn>
                <a:cxn ang="0">
                  <a:pos x="823" y="74"/>
                </a:cxn>
                <a:cxn ang="0">
                  <a:pos x="782" y="52"/>
                </a:cxn>
                <a:cxn ang="0">
                  <a:pos x="738" y="34"/>
                </a:cxn>
                <a:cxn ang="0">
                  <a:pos x="693" y="19"/>
                </a:cxn>
                <a:cxn ang="0">
                  <a:pos x="645" y="9"/>
                </a:cxn>
                <a:cxn ang="0">
                  <a:pos x="597" y="2"/>
                </a:cxn>
                <a:cxn ang="0">
                  <a:pos x="547" y="0"/>
                </a:cxn>
              </a:cxnLst>
              <a:rect l="0" t="0" r="r" b="b"/>
              <a:pathLst>
                <a:path w="900" h="1094">
                  <a:moveTo>
                    <a:pt x="547" y="0"/>
                  </a:moveTo>
                  <a:lnTo>
                    <a:pt x="547" y="0"/>
                  </a:lnTo>
                  <a:lnTo>
                    <a:pt x="519" y="0"/>
                  </a:lnTo>
                  <a:lnTo>
                    <a:pt x="492" y="2"/>
                  </a:lnTo>
                  <a:lnTo>
                    <a:pt x="464" y="6"/>
                  </a:lnTo>
                  <a:lnTo>
                    <a:pt x="436" y="11"/>
                  </a:lnTo>
                  <a:lnTo>
                    <a:pt x="410" y="17"/>
                  </a:lnTo>
                  <a:lnTo>
                    <a:pt x="384" y="25"/>
                  </a:lnTo>
                  <a:lnTo>
                    <a:pt x="359" y="33"/>
                  </a:lnTo>
                  <a:lnTo>
                    <a:pt x="334" y="42"/>
                  </a:lnTo>
                  <a:lnTo>
                    <a:pt x="310" y="53"/>
                  </a:lnTo>
                  <a:lnTo>
                    <a:pt x="286" y="65"/>
                  </a:lnTo>
                  <a:lnTo>
                    <a:pt x="264" y="79"/>
                  </a:lnTo>
                  <a:lnTo>
                    <a:pt x="242" y="93"/>
                  </a:lnTo>
                  <a:lnTo>
                    <a:pt x="219" y="109"/>
                  </a:lnTo>
                  <a:lnTo>
                    <a:pt x="198" y="124"/>
                  </a:lnTo>
                  <a:lnTo>
                    <a:pt x="180" y="142"/>
                  </a:lnTo>
                  <a:lnTo>
                    <a:pt x="160" y="159"/>
                  </a:lnTo>
                  <a:lnTo>
                    <a:pt x="142" y="179"/>
                  </a:lnTo>
                  <a:lnTo>
                    <a:pt x="124" y="199"/>
                  </a:lnTo>
                  <a:lnTo>
                    <a:pt x="109" y="219"/>
                  </a:lnTo>
                  <a:lnTo>
                    <a:pt x="93" y="241"/>
                  </a:lnTo>
                  <a:lnTo>
                    <a:pt x="79" y="263"/>
                  </a:lnTo>
                  <a:lnTo>
                    <a:pt x="66" y="286"/>
                  </a:lnTo>
                  <a:lnTo>
                    <a:pt x="54" y="310"/>
                  </a:lnTo>
                  <a:lnTo>
                    <a:pt x="43" y="334"/>
                  </a:lnTo>
                  <a:lnTo>
                    <a:pt x="34" y="359"/>
                  </a:lnTo>
                  <a:lnTo>
                    <a:pt x="25" y="384"/>
                  </a:lnTo>
                  <a:lnTo>
                    <a:pt x="17" y="409"/>
                  </a:lnTo>
                  <a:lnTo>
                    <a:pt x="12" y="436"/>
                  </a:lnTo>
                  <a:lnTo>
                    <a:pt x="6" y="464"/>
                  </a:lnTo>
                  <a:lnTo>
                    <a:pt x="3" y="491"/>
                  </a:lnTo>
                  <a:lnTo>
                    <a:pt x="0" y="519"/>
                  </a:lnTo>
                  <a:lnTo>
                    <a:pt x="0" y="547"/>
                  </a:lnTo>
                  <a:lnTo>
                    <a:pt x="0" y="547"/>
                  </a:lnTo>
                  <a:lnTo>
                    <a:pt x="0" y="575"/>
                  </a:lnTo>
                  <a:lnTo>
                    <a:pt x="3" y="603"/>
                  </a:lnTo>
                  <a:lnTo>
                    <a:pt x="6" y="629"/>
                  </a:lnTo>
                  <a:lnTo>
                    <a:pt x="12" y="657"/>
                  </a:lnTo>
                  <a:lnTo>
                    <a:pt x="17" y="684"/>
                  </a:lnTo>
                  <a:lnTo>
                    <a:pt x="25" y="709"/>
                  </a:lnTo>
                  <a:lnTo>
                    <a:pt x="34" y="735"/>
                  </a:lnTo>
                  <a:lnTo>
                    <a:pt x="43" y="760"/>
                  </a:lnTo>
                  <a:lnTo>
                    <a:pt x="54" y="783"/>
                  </a:lnTo>
                  <a:lnTo>
                    <a:pt x="66" y="808"/>
                  </a:lnTo>
                  <a:lnTo>
                    <a:pt x="79" y="831"/>
                  </a:lnTo>
                  <a:lnTo>
                    <a:pt x="93" y="853"/>
                  </a:lnTo>
                  <a:lnTo>
                    <a:pt x="109" y="874"/>
                  </a:lnTo>
                  <a:lnTo>
                    <a:pt x="124" y="895"/>
                  </a:lnTo>
                  <a:lnTo>
                    <a:pt x="142" y="915"/>
                  </a:lnTo>
                  <a:lnTo>
                    <a:pt x="160" y="934"/>
                  </a:lnTo>
                  <a:lnTo>
                    <a:pt x="180" y="951"/>
                  </a:lnTo>
                  <a:lnTo>
                    <a:pt x="198" y="969"/>
                  </a:lnTo>
                  <a:lnTo>
                    <a:pt x="219" y="985"/>
                  </a:lnTo>
                  <a:lnTo>
                    <a:pt x="242" y="1000"/>
                  </a:lnTo>
                  <a:lnTo>
                    <a:pt x="264" y="1014"/>
                  </a:lnTo>
                  <a:lnTo>
                    <a:pt x="286" y="1028"/>
                  </a:lnTo>
                  <a:lnTo>
                    <a:pt x="310" y="1040"/>
                  </a:lnTo>
                  <a:lnTo>
                    <a:pt x="334" y="1051"/>
                  </a:lnTo>
                  <a:lnTo>
                    <a:pt x="359" y="1061"/>
                  </a:lnTo>
                  <a:lnTo>
                    <a:pt x="384" y="1069"/>
                  </a:lnTo>
                  <a:lnTo>
                    <a:pt x="410" y="1076"/>
                  </a:lnTo>
                  <a:lnTo>
                    <a:pt x="436" y="1083"/>
                  </a:lnTo>
                  <a:lnTo>
                    <a:pt x="464" y="1087"/>
                  </a:lnTo>
                  <a:lnTo>
                    <a:pt x="492" y="1091"/>
                  </a:lnTo>
                  <a:lnTo>
                    <a:pt x="519" y="1093"/>
                  </a:lnTo>
                  <a:lnTo>
                    <a:pt x="547" y="1094"/>
                  </a:lnTo>
                  <a:lnTo>
                    <a:pt x="547" y="1094"/>
                  </a:lnTo>
                  <a:lnTo>
                    <a:pt x="572" y="1093"/>
                  </a:lnTo>
                  <a:lnTo>
                    <a:pt x="597" y="1092"/>
                  </a:lnTo>
                  <a:lnTo>
                    <a:pt x="621" y="1088"/>
                  </a:lnTo>
                  <a:lnTo>
                    <a:pt x="645" y="1085"/>
                  </a:lnTo>
                  <a:lnTo>
                    <a:pt x="670" y="1080"/>
                  </a:lnTo>
                  <a:lnTo>
                    <a:pt x="693" y="1074"/>
                  </a:lnTo>
                  <a:lnTo>
                    <a:pt x="716" y="1067"/>
                  </a:lnTo>
                  <a:lnTo>
                    <a:pt x="738" y="1060"/>
                  </a:lnTo>
                  <a:lnTo>
                    <a:pt x="760" y="1051"/>
                  </a:lnTo>
                  <a:lnTo>
                    <a:pt x="782" y="1041"/>
                  </a:lnTo>
                  <a:lnTo>
                    <a:pt x="803" y="1030"/>
                  </a:lnTo>
                  <a:lnTo>
                    <a:pt x="823" y="1019"/>
                  </a:lnTo>
                  <a:lnTo>
                    <a:pt x="843" y="1007"/>
                  </a:lnTo>
                  <a:lnTo>
                    <a:pt x="863" y="993"/>
                  </a:lnTo>
                  <a:lnTo>
                    <a:pt x="882" y="979"/>
                  </a:lnTo>
                  <a:lnTo>
                    <a:pt x="900" y="965"/>
                  </a:lnTo>
                  <a:lnTo>
                    <a:pt x="900" y="128"/>
                  </a:lnTo>
                  <a:lnTo>
                    <a:pt x="900" y="128"/>
                  </a:lnTo>
                  <a:lnTo>
                    <a:pt x="882" y="114"/>
                  </a:lnTo>
                  <a:lnTo>
                    <a:pt x="863" y="101"/>
                  </a:lnTo>
                  <a:lnTo>
                    <a:pt x="843" y="88"/>
                  </a:lnTo>
                  <a:lnTo>
                    <a:pt x="823" y="74"/>
                  </a:lnTo>
                  <a:lnTo>
                    <a:pt x="803" y="63"/>
                  </a:lnTo>
                  <a:lnTo>
                    <a:pt x="782" y="52"/>
                  </a:lnTo>
                  <a:lnTo>
                    <a:pt x="760" y="43"/>
                  </a:lnTo>
                  <a:lnTo>
                    <a:pt x="738" y="34"/>
                  </a:lnTo>
                  <a:lnTo>
                    <a:pt x="716" y="27"/>
                  </a:lnTo>
                  <a:lnTo>
                    <a:pt x="693" y="19"/>
                  </a:lnTo>
                  <a:lnTo>
                    <a:pt x="670" y="13"/>
                  </a:lnTo>
                  <a:lnTo>
                    <a:pt x="645" y="9"/>
                  </a:lnTo>
                  <a:lnTo>
                    <a:pt x="621" y="5"/>
                  </a:lnTo>
                  <a:lnTo>
                    <a:pt x="597" y="2"/>
                  </a:lnTo>
                  <a:lnTo>
                    <a:pt x="572" y="0"/>
                  </a:lnTo>
                  <a:lnTo>
                    <a:pt x="547" y="0"/>
                  </a:lnTo>
                </a:path>
              </a:pathLst>
            </a:custGeom>
            <a:solidFill>
              <a:schemeClr val="accent4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9" name="Полилиния 8"/>
            <p:cNvSpPr/>
            <p:nvPr/>
          </p:nvSpPr>
          <p:spPr>
            <a:xfrm>
              <a:off x="7707312" y="1577022"/>
              <a:ext cx="1433513" cy="1736725"/>
            </a:xfrm>
            <a:custGeom>
              <a:avLst/>
              <a:gdLst/>
              <a:ahLst/>
              <a:cxnLst>
                <a:cxn ang="0">
                  <a:pos x="546" y="0"/>
                </a:cxn>
                <a:cxn ang="0">
                  <a:pos x="491" y="4"/>
                </a:cxn>
                <a:cxn ang="0">
                  <a:pos x="435" y="11"/>
                </a:cxn>
                <a:cxn ang="0">
                  <a:pos x="383" y="26"/>
                </a:cxn>
                <a:cxn ang="0">
                  <a:pos x="334" y="43"/>
                </a:cxn>
                <a:cxn ang="0">
                  <a:pos x="285" y="67"/>
                </a:cxn>
                <a:cxn ang="0">
                  <a:pos x="241" y="94"/>
                </a:cxn>
                <a:cxn ang="0">
                  <a:pos x="198" y="125"/>
                </a:cxn>
                <a:cxn ang="0">
                  <a:pos x="159" y="161"/>
                </a:cxn>
                <a:cxn ang="0">
                  <a:pos x="124" y="199"/>
                </a:cxn>
                <a:cxn ang="0">
                  <a:pos x="93" y="241"/>
                </a:cxn>
                <a:cxn ang="0">
                  <a:pos x="65" y="287"/>
                </a:cxn>
                <a:cxn ang="0">
                  <a:pos x="42" y="334"/>
                </a:cxn>
                <a:cxn ang="0">
                  <a:pos x="24" y="385"/>
                </a:cxn>
                <a:cxn ang="0">
                  <a:pos x="11" y="437"/>
                </a:cxn>
                <a:cxn ang="0">
                  <a:pos x="2" y="491"/>
                </a:cxn>
                <a:cxn ang="0">
                  <a:pos x="0" y="548"/>
                </a:cxn>
                <a:cxn ang="0">
                  <a:pos x="0" y="575"/>
                </a:cxn>
                <a:cxn ang="0">
                  <a:pos x="5" y="631"/>
                </a:cxn>
                <a:cxn ang="0">
                  <a:pos x="16" y="684"/>
                </a:cxn>
                <a:cxn ang="0">
                  <a:pos x="33" y="736"/>
                </a:cxn>
                <a:cxn ang="0">
                  <a:pos x="53" y="784"/>
                </a:cxn>
                <a:cxn ang="0">
                  <a:pos x="78" y="831"/>
                </a:cxn>
                <a:cxn ang="0">
                  <a:pos x="108" y="875"/>
                </a:cxn>
                <a:cxn ang="0">
                  <a:pos x="141" y="915"/>
                </a:cxn>
                <a:cxn ang="0">
                  <a:pos x="179" y="952"/>
                </a:cxn>
                <a:cxn ang="0">
                  <a:pos x="219" y="986"/>
                </a:cxn>
                <a:cxn ang="0">
                  <a:pos x="263" y="1016"/>
                </a:cxn>
                <a:cxn ang="0">
                  <a:pos x="309" y="1041"/>
                </a:cxn>
                <a:cxn ang="0">
                  <a:pos x="358" y="1061"/>
                </a:cxn>
                <a:cxn ang="0">
                  <a:pos x="409" y="1077"/>
                </a:cxn>
                <a:cxn ang="0">
                  <a:pos x="463" y="1089"/>
                </a:cxn>
                <a:cxn ang="0">
                  <a:pos x="518" y="1094"/>
                </a:cxn>
                <a:cxn ang="0">
                  <a:pos x="546" y="1094"/>
                </a:cxn>
                <a:cxn ang="0">
                  <a:pos x="597" y="1092"/>
                </a:cxn>
                <a:cxn ang="0">
                  <a:pos x="647" y="1085"/>
                </a:cxn>
                <a:cxn ang="0">
                  <a:pos x="694" y="1074"/>
                </a:cxn>
                <a:cxn ang="0">
                  <a:pos x="741" y="1059"/>
                </a:cxn>
                <a:cxn ang="0">
                  <a:pos x="785" y="1040"/>
                </a:cxn>
                <a:cxn ang="0">
                  <a:pos x="827" y="1018"/>
                </a:cxn>
                <a:cxn ang="0">
                  <a:pos x="867" y="991"/>
                </a:cxn>
                <a:cxn ang="0">
                  <a:pos x="903" y="961"/>
                </a:cxn>
                <a:cxn ang="0">
                  <a:pos x="903" y="134"/>
                </a:cxn>
                <a:cxn ang="0">
                  <a:pos x="867" y="104"/>
                </a:cxn>
                <a:cxn ang="0">
                  <a:pos x="827" y="78"/>
                </a:cxn>
                <a:cxn ang="0">
                  <a:pos x="785" y="56"/>
                </a:cxn>
                <a:cxn ang="0">
                  <a:pos x="741" y="36"/>
                </a:cxn>
                <a:cxn ang="0">
                  <a:pos x="694" y="21"/>
                </a:cxn>
                <a:cxn ang="0">
                  <a:pos x="647" y="10"/>
                </a:cxn>
                <a:cxn ang="0">
                  <a:pos x="597" y="2"/>
                </a:cxn>
                <a:cxn ang="0">
                  <a:pos x="546" y="0"/>
                </a:cxn>
              </a:cxnLst>
              <a:rect l="0" t="0" r="r" b="b"/>
              <a:pathLst>
                <a:path w="903" h="1094">
                  <a:moveTo>
                    <a:pt x="546" y="0"/>
                  </a:moveTo>
                  <a:lnTo>
                    <a:pt x="546" y="0"/>
                  </a:lnTo>
                  <a:lnTo>
                    <a:pt x="518" y="1"/>
                  </a:lnTo>
                  <a:lnTo>
                    <a:pt x="491" y="4"/>
                  </a:lnTo>
                  <a:lnTo>
                    <a:pt x="463" y="7"/>
                  </a:lnTo>
                  <a:lnTo>
                    <a:pt x="435" y="11"/>
                  </a:lnTo>
                  <a:lnTo>
                    <a:pt x="409" y="18"/>
                  </a:lnTo>
                  <a:lnTo>
                    <a:pt x="383" y="26"/>
                  </a:lnTo>
                  <a:lnTo>
                    <a:pt x="358" y="33"/>
                  </a:lnTo>
                  <a:lnTo>
                    <a:pt x="334" y="43"/>
                  </a:lnTo>
                  <a:lnTo>
                    <a:pt x="309" y="54"/>
                  </a:lnTo>
                  <a:lnTo>
                    <a:pt x="285" y="67"/>
                  </a:lnTo>
                  <a:lnTo>
                    <a:pt x="263" y="80"/>
                  </a:lnTo>
                  <a:lnTo>
                    <a:pt x="241" y="94"/>
                  </a:lnTo>
                  <a:lnTo>
                    <a:pt x="219" y="110"/>
                  </a:lnTo>
                  <a:lnTo>
                    <a:pt x="198" y="125"/>
                  </a:lnTo>
                  <a:lnTo>
                    <a:pt x="179" y="143"/>
                  </a:lnTo>
                  <a:lnTo>
                    <a:pt x="159" y="161"/>
                  </a:lnTo>
                  <a:lnTo>
                    <a:pt x="141" y="179"/>
                  </a:lnTo>
                  <a:lnTo>
                    <a:pt x="124" y="199"/>
                  </a:lnTo>
                  <a:lnTo>
                    <a:pt x="108" y="220"/>
                  </a:lnTo>
                  <a:lnTo>
                    <a:pt x="93" y="241"/>
                  </a:lnTo>
                  <a:lnTo>
                    <a:pt x="78" y="263"/>
                  </a:lnTo>
                  <a:lnTo>
                    <a:pt x="65" y="287"/>
                  </a:lnTo>
                  <a:lnTo>
                    <a:pt x="53" y="310"/>
                  </a:lnTo>
                  <a:lnTo>
                    <a:pt x="42" y="334"/>
                  </a:lnTo>
                  <a:lnTo>
                    <a:pt x="33" y="360"/>
                  </a:lnTo>
                  <a:lnTo>
                    <a:pt x="24" y="385"/>
                  </a:lnTo>
                  <a:lnTo>
                    <a:pt x="16" y="411"/>
                  </a:lnTo>
                  <a:lnTo>
                    <a:pt x="11" y="437"/>
                  </a:lnTo>
                  <a:lnTo>
                    <a:pt x="5" y="465"/>
                  </a:lnTo>
                  <a:lnTo>
                    <a:pt x="2" y="491"/>
                  </a:lnTo>
                  <a:lnTo>
                    <a:pt x="0" y="519"/>
                  </a:lnTo>
                  <a:lnTo>
                    <a:pt x="0" y="548"/>
                  </a:lnTo>
                  <a:lnTo>
                    <a:pt x="0" y="548"/>
                  </a:lnTo>
                  <a:lnTo>
                    <a:pt x="0" y="575"/>
                  </a:lnTo>
                  <a:lnTo>
                    <a:pt x="2" y="603"/>
                  </a:lnTo>
                  <a:lnTo>
                    <a:pt x="5" y="631"/>
                  </a:lnTo>
                  <a:lnTo>
                    <a:pt x="11" y="658"/>
                  </a:lnTo>
                  <a:lnTo>
                    <a:pt x="16" y="684"/>
                  </a:lnTo>
                  <a:lnTo>
                    <a:pt x="24" y="710"/>
                  </a:lnTo>
                  <a:lnTo>
                    <a:pt x="33" y="736"/>
                  </a:lnTo>
                  <a:lnTo>
                    <a:pt x="42" y="760"/>
                  </a:lnTo>
                  <a:lnTo>
                    <a:pt x="53" y="784"/>
                  </a:lnTo>
                  <a:lnTo>
                    <a:pt x="65" y="809"/>
                  </a:lnTo>
                  <a:lnTo>
                    <a:pt x="78" y="831"/>
                  </a:lnTo>
                  <a:lnTo>
                    <a:pt x="93" y="853"/>
                  </a:lnTo>
                  <a:lnTo>
                    <a:pt x="108" y="875"/>
                  </a:lnTo>
                  <a:lnTo>
                    <a:pt x="124" y="895"/>
                  </a:lnTo>
                  <a:lnTo>
                    <a:pt x="141" y="915"/>
                  </a:lnTo>
                  <a:lnTo>
                    <a:pt x="159" y="935"/>
                  </a:lnTo>
                  <a:lnTo>
                    <a:pt x="179" y="952"/>
                  </a:lnTo>
                  <a:lnTo>
                    <a:pt x="198" y="969"/>
                  </a:lnTo>
                  <a:lnTo>
                    <a:pt x="219" y="986"/>
                  </a:lnTo>
                  <a:lnTo>
                    <a:pt x="241" y="1001"/>
                  </a:lnTo>
                  <a:lnTo>
                    <a:pt x="263" y="1016"/>
                  </a:lnTo>
                  <a:lnTo>
                    <a:pt x="285" y="1029"/>
                  </a:lnTo>
                  <a:lnTo>
                    <a:pt x="309" y="1041"/>
                  </a:lnTo>
                  <a:lnTo>
                    <a:pt x="334" y="1052"/>
                  </a:lnTo>
                  <a:lnTo>
                    <a:pt x="358" y="1061"/>
                  </a:lnTo>
                  <a:lnTo>
                    <a:pt x="383" y="1070"/>
                  </a:lnTo>
                  <a:lnTo>
                    <a:pt x="409" y="1077"/>
                  </a:lnTo>
                  <a:lnTo>
                    <a:pt x="435" y="1083"/>
                  </a:lnTo>
                  <a:lnTo>
                    <a:pt x="463" y="1089"/>
                  </a:lnTo>
                  <a:lnTo>
                    <a:pt x="491" y="1092"/>
                  </a:lnTo>
                  <a:lnTo>
                    <a:pt x="518" y="1094"/>
                  </a:lnTo>
                  <a:lnTo>
                    <a:pt x="546" y="1094"/>
                  </a:lnTo>
                  <a:lnTo>
                    <a:pt x="546" y="1094"/>
                  </a:lnTo>
                  <a:lnTo>
                    <a:pt x="571" y="1094"/>
                  </a:lnTo>
                  <a:lnTo>
                    <a:pt x="597" y="1092"/>
                  </a:lnTo>
                  <a:lnTo>
                    <a:pt x="621" y="1090"/>
                  </a:lnTo>
                  <a:lnTo>
                    <a:pt x="647" y="1085"/>
                  </a:lnTo>
                  <a:lnTo>
                    <a:pt x="670" y="1081"/>
                  </a:lnTo>
                  <a:lnTo>
                    <a:pt x="694" y="1074"/>
                  </a:lnTo>
                  <a:lnTo>
                    <a:pt x="717" y="1067"/>
                  </a:lnTo>
                  <a:lnTo>
                    <a:pt x="741" y="1059"/>
                  </a:lnTo>
                  <a:lnTo>
                    <a:pt x="763" y="1050"/>
                  </a:lnTo>
                  <a:lnTo>
                    <a:pt x="785" y="1040"/>
                  </a:lnTo>
                  <a:lnTo>
                    <a:pt x="806" y="1029"/>
                  </a:lnTo>
                  <a:lnTo>
                    <a:pt x="827" y="1018"/>
                  </a:lnTo>
                  <a:lnTo>
                    <a:pt x="847" y="1004"/>
                  </a:lnTo>
                  <a:lnTo>
                    <a:pt x="867" y="991"/>
                  </a:lnTo>
                  <a:lnTo>
                    <a:pt x="886" y="977"/>
                  </a:lnTo>
                  <a:lnTo>
                    <a:pt x="903" y="961"/>
                  </a:lnTo>
                  <a:lnTo>
                    <a:pt x="903" y="134"/>
                  </a:lnTo>
                  <a:lnTo>
                    <a:pt x="903" y="134"/>
                  </a:lnTo>
                  <a:lnTo>
                    <a:pt x="886" y="119"/>
                  </a:lnTo>
                  <a:lnTo>
                    <a:pt x="867" y="104"/>
                  </a:lnTo>
                  <a:lnTo>
                    <a:pt x="847" y="91"/>
                  </a:lnTo>
                  <a:lnTo>
                    <a:pt x="827" y="78"/>
                  </a:lnTo>
                  <a:lnTo>
                    <a:pt x="806" y="67"/>
                  </a:lnTo>
                  <a:lnTo>
                    <a:pt x="785" y="56"/>
                  </a:lnTo>
                  <a:lnTo>
                    <a:pt x="763" y="46"/>
                  </a:lnTo>
                  <a:lnTo>
                    <a:pt x="741" y="36"/>
                  </a:lnTo>
                  <a:lnTo>
                    <a:pt x="717" y="28"/>
                  </a:lnTo>
                  <a:lnTo>
                    <a:pt x="694" y="21"/>
                  </a:lnTo>
                  <a:lnTo>
                    <a:pt x="670" y="15"/>
                  </a:lnTo>
                  <a:lnTo>
                    <a:pt x="647" y="10"/>
                  </a:lnTo>
                  <a:lnTo>
                    <a:pt x="621" y="6"/>
                  </a:lnTo>
                  <a:lnTo>
                    <a:pt x="597" y="2"/>
                  </a:lnTo>
                  <a:lnTo>
                    <a:pt x="571" y="1"/>
                  </a:lnTo>
                  <a:lnTo>
                    <a:pt x="546" y="0"/>
                  </a:lnTo>
                </a:path>
              </a:pathLst>
            </a:custGeom>
            <a:solidFill>
              <a:schemeClr val="accent4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10" name="Полилиния 9"/>
            <p:cNvSpPr/>
            <p:nvPr/>
          </p:nvSpPr>
          <p:spPr>
            <a:xfrm>
              <a:off x="7707312" y="2758439"/>
              <a:ext cx="1435100" cy="1736725"/>
            </a:xfrm>
            <a:custGeom>
              <a:avLst/>
              <a:gdLst/>
              <a:ahLst/>
              <a:cxnLst>
                <a:cxn ang="0">
                  <a:pos x="548" y="0"/>
                </a:cxn>
                <a:cxn ang="0">
                  <a:pos x="491" y="3"/>
                </a:cxn>
                <a:cxn ang="0">
                  <a:pos x="437" y="11"/>
                </a:cxn>
                <a:cxn ang="0">
                  <a:pos x="385" y="24"/>
                </a:cxn>
                <a:cxn ang="0">
                  <a:pos x="336" y="43"/>
                </a:cxn>
                <a:cxn ang="0">
                  <a:pos x="287" y="66"/>
                </a:cxn>
                <a:cxn ang="0">
                  <a:pos x="243" y="94"/>
                </a:cxn>
                <a:cxn ang="0">
                  <a:pos x="199" y="125"/>
                </a:cxn>
                <a:cxn ang="0">
                  <a:pos x="161" y="160"/>
                </a:cxn>
                <a:cxn ang="0">
                  <a:pos x="125" y="199"/>
                </a:cxn>
                <a:cxn ang="0">
                  <a:pos x="94" y="241"/>
                </a:cxn>
                <a:cxn ang="0">
                  <a:pos x="67" y="286"/>
                </a:cxn>
                <a:cxn ang="0">
                  <a:pos x="44" y="334"/>
                </a:cxn>
                <a:cxn ang="0">
                  <a:pos x="26" y="385"/>
                </a:cxn>
                <a:cxn ang="0">
                  <a:pos x="13" y="437"/>
                </a:cxn>
                <a:cxn ang="0">
                  <a:pos x="4" y="491"/>
                </a:cxn>
                <a:cxn ang="0">
                  <a:pos x="0" y="547"/>
                </a:cxn>
                <a:cxn ang="0">
                  <a:pos x="2" y="575"/>
                </a:cxn>
                <a:cxn ang="0">
                  <a:pos x="7" y="630"/>
                </a:cxn>
                <a:cxn ang="0">
                  <a:pos x="18" y="683"/>
                </a:cxn>
                <a:cxn ang="0">
                  <a:pos x="35" y="735"/>
                </a:cxn>
                <a:cxn ang="0">
                  <a:pos x="55" y="784"/>
                </a:cxn>
                <a:cxn ang="0">
                  <a:pos x="80" y="830"/>
                </a:cxn>
                <a:cxn ang="0">
                  <a:pos x="110" y="875"/>
                </a:cxn>
                <a:cxn ang="0">
                  <a:pos x="143" y="914"/>
                </a:cxn>
                <a:cxn ang="0">
                  <a:pos x="181" y="952"/>
                </a:cxn>
                <a:cxn ang="0">
                  <a:pos x="221" y="985"/>
                </a:cxn>
                <a:cxn ang="0">
                  <a:pos x="265" y="1015"/>
                </a:cxn>
                <a:cxn ang="0">
                  <a:pos x="311" y="1039"/>
                </a:cxn>
                <a:cxn ang="0">
                  <a:pos x="360" y="1060"/>
                </a:cxn>
                <a:cxn ang="0">
                  <a:pos x="411" y="1077"/>
                </a:cxn>
                <a:cxn ang="0">
                  <a:pos x="465" y="1087"/>
                </a:cxn>
                <a:cxn ang="0">
                  <a:pos x="520" y="1094"/>
                </a:cxn>
                <a:cxn ang="0">
                  <a:pos x="548" y="1094"/>
                </a:cxn>
                <a:cxn ang="0">
                  <a:pos x="599" y="1091"/>
                </a:cxn>
                <a:cxn ang="0">
                  <a:pos x="647" y="1085"/>
                </a:cxn>
                <a:cxn ang="0">
                  <a:pos x="695" y="1074"/>
                </a:cxn>
                <a:cxn ang="0">
                  <a:pos x="741" y="1058"/>
                </a:cxn>
                <a:cxn ang="0">
                  <a:pos x="786" y="1039"/>
                </a:cxn>
                <a:cxn ang="0">
                  <a:pos x="828" y="1017"/>
                </a:cxn>
                <a:cxn ang="0">
                  <a:pos x="868" y="991"/>
                </a:cxn>
                <a:cxn ang="0">
                  <a:pos x="904" y="962"/>
                </a:cxn>
                <a:cxn ang="0">
                  <a:pos x="904" y="131"/>
                </a:cxn>
                <a:cxn ang="0">
                  <a:pos x="868" y="103"/>
                </a:cxn>
                <a:cxn ang="0">
                  <a:pos x="828" y="76"/>
                </a:cxn>
                <a:cxn ang="0">
                  <a:pos x="786" y="54"/>
                </a:cxn>
                <a:cxn ang="0">
                  <a:pos x="741" y="35"/>
                </a:cxn>
                <a:cxn ang="0">
                  <a:pos x="695" y="20"/>
                </a:cxn>
                <a:cxn ang="0">
                  <a:pos x="647" y="9"/>
                </a:cxn>
                <a:cxn ang="0">
                  <a:pos x="599" y="2"/>
                </a:cxn>
                <a:cxn ang="0">
                  <a:pos x="548" y="0"/>
                </a:cxn>
              </a:cxnLst>
              <a:rect l="0" t="0" r="r" b="b"/>
              <a:pathLst>
                <a:path w="904" h="1094">
                  <a:moveTo>
                    <a:pt x="548" y="0"/>
                  </a:moveTo>
                  <a:lnTo>
                    <a:pt x="548" y="0"/>
                  </a:lnTo>
                  <a:lnTo>
                    <a:pt x="520" y="1"/>
                  </a:lnTo>
                  <a:lnTo>
                    <a:pt x="491" y="3"/>
                  </a:lnTo>
                  <a:lnTo>
                    <a:pt x="465" y="6"/>
                  </a:lnTo>
                  <a:lnTo>
                    <a:pt x="437" y="11"/>
                  </a:lnTo>
                  <a:lnTo>
                    <a:pt x="411" y="17"/>
                  </a:lnTo>
                  <a:lnTo>
                    <a:pt x="385" y="24"/>
                  </a:lnTo>
                  <a:lnTo>
                    <a:pt x="360" y="33"/>
                  </a:lnTo>
                  <a:lnTo>
                    <a:pt x="336" y="43"/>
                  </a:lnTo>
                  <a:lnTo>
                    <a:pt x="311" y="54"/>
                  </a:lnTo>
                  <a:lnTo>
                    <a:pt x="287" y="66"/>
                  </a:lnTo>
                  <a:lnTo>
                    <a:pt x="265" y="79"/>
                  </a:lnTo>
                  <a:lnTo>
                    <a:pt x="243" y="94"/>
                  </a:lnTo>
                  <a:lnTo>
                    <a:pt x="221" y="108"/>
                  </a:lnTo>
                  <a:lnTo>
                    <a:pt x="199" y="125"/>
                  </a:lnTo>
                  <a:lnTo>
                    <a:pt x="181" y="142"/>
                  </a:lnTo>
                  <a:lnTo>
                    <a:pt x="161" y="160"/>
                  </a:lnTo>
                  <a:lnTo>
                    <a:pt x="143" y="179"/>
                  </a:lnTo>
                  <a:lnTo>
                    <a:pt x="125" y="199"/>
                  </a:lnTo>
                  <a:lnTo>
                    <a:pt x="110" y="220"/>
                  </a:lnTo>
                  <a:lnTo>
                    <a:pt x="94" y="241"/>
                  </a:lnTo>
                  <a:lnTo>
                    <a:pt x="80" y="263"/>
                  </a:lnTo>
                  <a:lnTo>
                    <a:pt x="67" y="286"/>
                  </a:lnTo>
                  <a:lnTo>
                    <a:pt x="55" y="309"/>
                  </a:lnTo>
                  <a:lnTo>
                    <a:pt x="44" y="334"/>
                  </a:lnTo>
                  <a:lnTo>
                    <a:pt x="35" y="359"/>
                  </a:lnTo>
                  <a:lnTo>
                    <a:pt x="26" y="385"/>
                  </a:lnTo>
                  <a:lnTo>
                    <a:pt x="18" y="410"/>
                  </a:lnTo>
                  <a:lnTo>
                    <a:pt x="13" y="437"/>
                  </a:lnTo>
                  <a:lnTo>
                    <a:pt x="7" y="463"/>
                  </a:lnTo>
                  <a:lnTo>
                    <a:pt x="4" y="491"/>
                  </a:lnTo>
                  <a:lnTo>
                    <a:pt x="2" y="519"/>
                  </a:lnTo>
                  <a:lnTo>
                    <a:pt x="0" y="547"/>
                  </a:lnTo>
                  <a:lnTo>
                    <a:pt x="0" y="547"/>
                  </a:lnTo>
                  <a:lnTo>
                    <a:pt x="2" y="575"/>
                  </a:lnTo>
                  <a:lnTo>
                    <a:pt x="4" y="603"/>
                  </a:lnTo>
                  <a:lnTo>
                    <a:pt x="7" y="630"/>
                  </a:lnTo>
                  <a:lnTo>
                    <a:pt x="13" y="657"/>
                  </a:lnTo>
                  <a:lnTo>
                    <a:pt x="18" y="683"/>
                  </a:lnTo>
                  <a:lnTo>
                    <a:pt x="26" y="710"/>
                  </a:lnTo>
                  <a:lnTo>
                    <a:pt x="35" y="735"/>
                  </a:lnTo>
                  <a:lnTo>
                    <a:pt x="44" y="760"/>
                  </a:lnTo>
                  <a:lnTo>
                    <a:pt x="55" y="784"/>
                  </a:lnTo>
                  <a:lnTo>
                    <a:pt x="67" y="807"/>
                  </a:lnTo>
                  <a:lnTo>
                    <a:pt x="80" y="830"/>
                  </a:lnTo>
                  <a:lnTo>
                    <a:pt x="94" y="853"/>
                  </a:lnTo>
                  <a:lnTo>
                    <a:pt x="110" y="875"/>
                  </a:lnTo>
                  <a:lnTo>
                    <a:pt x="125" y="895"/>
                  </a:lnTo>
                  <a:lnTo>
                    <a:pt x="143" y="914"/>
                  </a:lnTo>
                  <a:lnTo>
                    <a:pt x="161" y="933"/>
                  </a:lnTo>
                  <a:lnTo>
                    <a:pt x="181" y="952"/>
                  </a:lnTo>
                  <a:lnTo>
                    <a:pt x="199" y="969"/>
                  </a:lnTo>
                  <a:lnTo>
                    <a:pt x="221" y="985"/>
                  </a:lnTo>
                  <a:lnTo>
                    <a:pt x="243" y="1001"/>
                  </a:lnTo>
                  <a:lnTo>
                    <a:pt x="265" y="1015"/>
                  </a:lnTo>
                  <a:lnTo>
                    <a:pt x="287" y="1027"/>
                  </a:lnTo>
                  <a:lnTo>
                    <a:pt x="311" y="1039"/>
                  </a:lnTo>
                  <a:lnTo>
                    <a:pt x="336" y="1050"/>
                  </a:lnTo>
                  <a:lnTo>
                    <a:pt x="360" y="1060"/>
                  </a:lnTo>
                  <a:lnTo>
                    <a:pt x="385" y="1069"/>
                  </a:lnTo>
                  <a:lnTo>
                    <a:pt x="411" y="1077"/>
                  </a:lnTo>
                  <a:lnTo>
                    <a:pt x="437" y="1083"/>
                  </a:lnTo>
                  <a:lnTo>
                    <a:pt x="465" y="1087"/>
                  </a:lnTo>
                  <a:lnTo>
                    <a:pt x="491" y="1091"/>
                  </a:lnTo>
                  <a:lnTo>
                    <a:pt x="520" y="1094"/>
                  </a:lnTo>
                  <a:lnTo>
                    <a:pt x="548" y="1094"/>
                  </a:lnTo>
                  <a:lnTo>
                    <a:pt x="548" y="1094"/>
                  </a:lnTo>
                  <a:lnTo>
                    <a:pt x="573" y="1094"/>
                  </a:lnTo>
                  <a:lnTo>
                    <a:pt x="599" y="1091"/>
                  </a:lnTo>
                  <a:lnTo>
                    <a:pt x="623" y="1089"/>
                  </a:lnTo>
                  <a:lnTo>
                    <a:pt x="647" y="1085"/>
                  </a:lnTo>
                  <a:lnTo>
                    <a:pt x="672" y="1079"/>
                  </a:lnTo>
                  <a:lnTo>
                    <a:pt x="695" y="1074"/>
                  </a:lnTo>
                  <a:lnTo>
                    <a:pt x="718" y="1067"/>
                  </a:lnTo>
                  <a:lnTo>
                    <a:pt x="741" y="1058"/>
                  </a:lnTo>
                  <a:lnTo>
                    <a:pt x="764" y="1049"/>
                  </a:lnTo>
                  <a:lnTo>
                    <a:pt x="786" y="1039"/>
                  </a:lnTo>
                  <a:lnTo>
                    <a:pt x="807" y="1028"/>
                  </a:lnTo>
                  <a:lnTo>
                    <a:pt x="828" y="1017"/>
                  </a:lnTo>
                  <a:lnTo>
                    <a:pt x="848" y="1004"/>
                  </a:lnTo>
                  <a:lnTo>
                    <a:pt x="868" y="991"/>
                  </a:lnTo>
                  <a:lnTo>
                    <a:pt x="886" y="976"/>
                  </a:lnTo>
                  <a:lnTo>
                    <a:pt x="904" y="962"/>
                  </a:lnTo>
                  <a:lnTo>
                    <a:pt x="904" y="131"/>
                  </a:lnTo>
                  <a:lnTo>
                    <a:pt x="904" y="131"/>
                  </a:lnTo>
                  <a:lnTo>
                    <a:pt x="886" y="117"/>
                  </a:lnTo>
                  <a:lnTo>
                    <a:pt x="868" y="103"/>
                  </a:lnTo>
                  <a:lnTo>
                    <a:pt x="848" y="89"/>
                  </a:lnTo>
                  <a:lnTo>
                    <a:pt x="828" y="76"/>
                  </a:lnTo>
                  <a:lnTo>
                    <a:pt x="807" y="65"/>
                  </a:lnTo>
                  <a:lnTo>
                    <a:pt x="786" y="54"/>
                  </a:lnTo>
                  <a:lnTo>
                    <a:pt x="764" y="44"/>
                  </a:lnTo>
                  <a:lnTo>
                    <a:pt x="741" y="35"/>
                  </a:lnTo>
                  <a:lnTo>
                    <a:pt x="718" y="27"/>
                  </a:lnTo>
                  <a:lnTo>
                    <a:pt x="695" y="20"/>
                  </a:lnTo>
                  <a:lnTo>
                    <a:pt x="672" y="14"/>
                  </a:lnTo>
                  <a:lnTo>
                    <a:pt x="647" y="9"/>
                  </a:lnTo>
                  <a:lnTo>
                    <a:pt x="623" y="5"/>
                  </a:lnTo>
                  <a:lnTo>
                    <a:pt x="599" y="2"/>
                  </a:lnTo>
                  <a:lnTo>
                    <a:pt x="573" y="1"/>
                  </a:lnTo>
                  <a:lnTo>
                    <a:pt x="548" y="0"/>
                  </a:lnTo>
                </a:path>
              </a:pathLst>
            </a:custGeom>
            <a:solidFill>
              <a:schemeClr val="accent4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11" name="Полилиния 10"/>
            <p:cNvSpPr/>
            <p:nvPr/>
          </p:nvSpPr>
          <p:spPr>
            <a:xfrm>
              <a:off x="7707312" y="3939856"/>
              <a:ext cx="1433513" cy="1736725"/>
            </a:xfrm>
            <a:custGeom>
              <a:avLst/>
              <a:gdLst/>
              <a:ahLst/>
              <a:cxnLst>
                <a:cxn ang="0">
                  <a:pos x="547" y="0"/>
                </a:cxn>
                <a:cxn ang="0">
                  <a:pos x="490" y="3"/>
                </a:cxn>
                <a:cxn ang="0">
                  <a:pos x="436" y="11"/>
                </a:cxn>
                <a:cxn ang="0">
                  <a:pos x="384" y="25"/>
                </a:cxn>
                <a:cxn ang="0">
                  <a:pos x="334" y="43"/>
                </a:cxn>
                <a:cxn ang="0">
                  <a:pos x="286" y="66"/>
                </a:cxn>
                <a:cxn ang="0">
                  <a:pos x="242" y="94"/>
                </a:cxn>
                <a:cxn ang="0">
                  <a:pos x="198" y="125"/>
                </a:cxn>
                <a:cxn ang="0">
                  <a:pos x="160" y="160"/>
                </a:cxn>
                <a:cxn ang="0">
                  <a:pos x="124" y="199"/>
                </a:cxn>
                <a:cxn ang="0">
                  <a:pos x="93" y="241"/>
                </a:cxn>
                <a:cxn ang="0">
                  <a:pos x="66" y="286"/>
                </a:cxn>
                <a:cxn ang="0">
                  <a:pos x="42" y="334"/>
                </a:cxn>
                <a:cxn ang="0">
                  <a:pos x="25" y="385"/>
                </a:cxn>
                <a:cxn ang="0">
                  <a:pos x="11" y="437"/>
                </a:cxn>
                <a:cxn ang="0">
                  <a:pos x="3" y="491"/>
                </a:cxn>
                <a:cxn ang="0">
                  <a:pos x="0" y="547"/>
                </a:cxn>
                <a:cxn ang="0">
                  <a:pos x="0" y="575"/>
                </a:cxn>
                <a:cxn ang="0">
                  <a:pos x="6" y="630"/>
                </a:cxn>
                <a:cxn ang="0">
                  <a:pos x="17" y="683"/>
                </a:cxn>
                <a:cxn ang="0">
                  <a:pos x="34" y="735"/>
                </a:cxn>
                <a:cxn ang="0">
                  <a:pos x="53" y="784"/>
                </a:cxn>
                <a:cxn ang="0">
                  <a:pos x="79" y="831"/>
                </a:cxn>
                <a:cxn ang="0">
                  <a:pos x="109" y="875"/>
                </a:cxn>
                <a:cxn ang="0">
                  <a:pos x="142" y="915"/>
                </a:cxn>
                <a:cxn ang="0">
                  <a:pos x="180" y="952"/>
                </a:cxn>
                <a:cxn ang="0">
                  <a:pos x="219" y="985"/>
                </a:cxn>
                <a:cxn ang="0">
                  <a:pos x="264" y="1015"/>
                </a:cxn>
                <a:cxn ang="0">
                  <a:pos x="310" y="1041"/>
                </a:cxn>
                <a:cxn ang="0">
                  <a:pos x="359" y="1061"/>
                </a:cxn>
                <a:cxn ang="0">
                  <a:pos x="410" y="1077"/>
                </a:cxn>
                <a:cxn ang="0">
                  <a:pos x="464" y="1088"/>
                </a:cxn>
                <a:cxn ang="0">
                  <a:pos x="519" y="1094"/>
                </a:cxn>
                <a:cxn ang="0">
                  <a:pos x="547" y="1094"/>
                </a:cxn>
                <a:cxn ang="0">
                  <a:pos x="598" y="1092"/>
                </a:cxn>
                <a:cxn ang="0">
                  <a:pos x="646" y="1085"/>
                </a:cxn>
                <a:cxn ang="0">
                  <a:pos x="694" y="1074"/>
                </a:cxn>
                <a:cxn ang="0">
                  <a:pos x="740" y="1059"/>
                </a:cxn>
                <a:cxn ang="0">
                  <a:pos x="783" y="1041"/>
                </a:cxn>
                <a:cxn ang="0">
                  <a:pos x="825" y="1017"/>
                </a:cxn>
                <a:cxn ang="0">
                  <a:pos x="865" y="992"/>
                </a:cxn>
                <a:cxn ang="0">
                  <a:pos x="903" y="962"/>
                </a:cxn>
                <a:cxn ang="0">
                  <a:pos x="903" y="132"/>
                </a:cxn>
                <a:cxn ang="0">
                  <a:pos x="865" y="103"/>
                </a:cxn>
                <a:cxn ang="0">
                  <a:pos x="825" y="76"/>
                </a:cxn>
                <a:cxn ang="0">
                  <a:pos x="783" y="54"/>
                </a:cxn>
                <a:cxn ang="0">
                  <a:pos x="740" y="35"/>
                </a:cxn>
                <a:cxn ang="0">
                  <a:pos x="694" y="20"/>
                </a:cxn>
                <a:cxn ang="0">
                  <a:pos x="646" y="9"/>
                </a:cxn>
                <a:cxn ang="0">
                  <a:pos x="598" y="2"/>
                </a:cxn>
                <a:cxn ang="0">
                  <a:pos x="547" y="0"/>
                </a:cxn>
              </a:cxnLst>
              <a:rect l="0" t="0" r="r" b="b"/>
              <a:pathLst>
                <a:path w="903" h="1094">
                  <a:moveTo>
                    <a:pt x="547" y="0"/>
                  </a:moveTo>
                  <a:lnTo>
                    <a:pt x="547" y="0"/>
                  </a:lnTo>
                  <a:lnTo>
                    <a:pt x="519" y="1"/>
                  </a:lnTo>
                  <a:lnTo>
                    <a:pt x="490" y="3"/>
                  </a:lnTo>
                  <a:lnTo>
                    <a:pt x="464" y="7"/>
                  </a:lnTo>
                  <a:lnTo>
                    <a:pt x="436" y="11"/>
                  </a:lnTo>
                  <a:lnTo>
                    <a:pt x="410" y="18"/>
                  </a:lnTo>
                  <a:lnTo>
                    <a:pt x="384" y="25"/>
                  </a:lnTo>
                  <a:lnTo>
                    <a:pt x="359" y="33"/>
                  </a:lnTo>
                  <a:lnTo>
                    <a:pt x="334" y="43"/>
                  </a:lnTo>
                  <a:lnTo>
                    <a:pt x="310" y="54"/>
                  </a:lnTo>
                  <a:lnTo>
                    <a:pt x="286" y="66"/>
                  </a:lnTo>
                  <a:lnTo>
                    <a:pt x="264" y="80"/>
                  </a:lnTo>
                  <a:lnTo>
                    <a:pt x="242" y="94"/>
                  </a:lnTo>
                  <a:lnTo>
                    <a:pt x="219" y="109"/>
                  </a:lnTo>
                  <a:lnTo>
                    <a:pt x="198" y="125"/>
                  </a:lnTo>
                  <a:lnTo>
                    <a:pt x="180" y="143"/>
                  </a:lnTo>
                  <a:lnTo>
                    <a:pt x="160" y="160"/>
                  </a:lnTo>
                  <a:lnTo>
                    <a:pt x="142" y="179"/>
                  </a:lnTo>
                  <a:lnTo>
                    <a:pt x="124" y="199"/>
                  </a:lnTo>
                  <a:lnTo>
                    <a:pt x="109" y="220"/>
                  </a:lnTo>
                  <a:lnTo>
                    <a:pt x="93" y="241"/>
                  </a:lnTo>
                  <a:lnTo>
                    <a:pt x="79" y="263"/>
                  </a:lnTo>
                  <a:lnTo>
                    <a:pt x="66" y="286"/>
                  </a:lnTo>
                  <a:lnTo>
                    <a:pt x="53" y="310"/>
                  </a:lnTo>
                  <a:lnTo>
                    <a:pt x="42" y="334"/>
                  </a:lnTo>
                  <a:lnTo>
                    <a:pt x="34" y="359"/>
                  </a:lnTo>
                  <a:lnTo>
                    <a:pt x="25" y="385"/>
                  </a:lnTo>
                  <a:lnTo>
                    <a:pt x="17" y="410"/>
                  </a:lnTo>
                  <a:lnTo>
                    <a:pt x="11" y="437"/>
                  </a:lnTo>
                  <a:lnTo>
                    <a:pt x="6" y="464"/>
                  </a:lnTo>
                  <a:lnTo>
                    <a:pt x="3" y="491"/>
                  </a:lnTo>
                  <a:lnTo>
                    <a:pt x="0" y="519"/>
                  </a:lnTo>
                  <a:lnTo>
                    <a:pt x="0" y="547"/>
                  </a:lnTo>
                  <a:lnTo>
                    <a:pt x="0" y="547"/>
                  </a:lnTo>
                  <a:lnTo>
                    <a:pt x="0" y="575"/>
                  </a:lnTo>
                  <a:lnTo>
                    <a:pt x="3" y="603"/>
                  </a:lnTo>
                  <a:lnTo>
                    <a:pt x="6" y="630"/>
                  </a:lnTo>
                  <a:lnTo>
                    <a:pt x="11" y="658"/>
                  </a:lnTo>
                  <a:lnTo>
                    <a:pt x="17" y="683"/>
                  </a:lnTo>
                  <a:lnTo>
                    <a:pt x="25" y="710"/>
                  </a:lnTo>
                  <a:lnTo>
                    <a:pt x="34" y="735"/>
                  </a:lnTo>
                  <a:lnTo>
                    <a:pt x="42" y="760"/>
                  </a:lnTo>
                  <a:lnTo>
                    <a:pt x="53" y="784"/>
                  </a:lnTo>
                  <a:lnTo>
                    <a:pt x="66" y="808"/>
                  </a:lnTo>
                  <a:lnTo>
                    <a:pt x="79" y="831"/>
                  </a:lnTo>
                  <a:lnTo>
                    <a:pt x="93" y="853"/>
                  </a:lnTo>
                  <a:lnTo>
                    <a:pt x="109" y="875"/>
                  </a:lnTo>
                  <a:lnTo>
                    <a:pt x="124" y="895"/>
                  </a:lnTo>
                  <a:lnTo>
                    <a:pt x="142" y="915"/>
                  </a:lnTo>
                  <a:lnTo>
                    <a:pt x="160" y="934"/>
                  </a:lnTo>
                  <a:lnTo>
                    <a:pt x="180" y="952"/>
                  </a:lnTo>
                  <a:lnTo>
                    <a:pt x="198" y="969"/>
                  </a:lnTo>
                  <a:lnTo>
                    <a:pt x="219" y="985"/>
                  </a:lnTo>
                  <a:lnTo>
                    <a:pt x="242" y="1001"/>
                  </a:lnTo>
                  <a:lnTo>
                    <a:pt x="264" y="1015"/>
                  </a:lnTo>
                  <a:lnTo>
                    <a:pt x="286" y="1028"/>
                  </a:lnTo>
                  <a:lnTo>
                    <a:pt x="310" y="1041"/>
                  </a:lnTo>
                  <a:lnTo>
                    <a:pt x="334" y="1052"/>
                  </a:lnTo>
                  <a:lnTo>
                    <a:pt x="359" y="1061"/>
                  </a:lnTo>
                  <a:lnTo>
                    <a:pt x="384" y="1069"/>
                  </a:lnTo>
                  <a:lnTo>
                    <a:pt x="410" y="1077"/>
                  </a:lnTo>
                  <a:lnTo>
                    <a:pt x="436" y="1083"/>
                  </a:lnTo>
                  <a:lnTo>
                    <a:pt x="464" y="1088"/>
                  </a:lnTo>
                  <a:lnTo>
                    <a:pt x="490" y="1092"/>
                  </a:lnTo>
                  <a:lnTo>
                    <a:pt x="519" y="1094"/>
                  </a:lnTo>
                  <a:lnTo>
                    <a:pt x="547" y="1094"/>
                  </a:lnTo>
                  <a:lnTo>
                    <a:pt x="547" y="1094"/>
                  </a:lnTo>
                  <a:lnTo>
                    <a:pt x="572" y="1094"/>
                  </a:lnTo>
                  <a:lnTo>
                    <a:pt x="598" y="1092"/>
                  </a:lnTo>
                  <a:lnTo>
                    <a:pt x="622" y="1089"/>
                  </a:lnTo>
                  <a:lnTo>
                    <a:pt x="646" y="1085"/>
                  </a:lnTo>
                  <a:lnTo>
                    <a:pt x="671" y="1080"/>
                  </a:lnTo>
                  <a:lnTo>
                    <a:pt x="694" y="1074"/>
                  </a:lnTo>
                  <a:lnTo>
                    <a:pt x="717" y="1067"/>
                  </a:lnTo>
                  <a:lnTo>
                    <a:pt x="740" y="1059"/>
                  </a:lnTo>
                  <a:lnTo>
                    <a:pt x="762" y="1051"/>
                  </a:lnTo>
                  <a:lnTo>
                    <a:pt x="783" y="1041"/>
                  </a:lnTo>
                  <a:lnTo>
                    <a:pt x="806" y="1030"/>
                  </a:lnTo>
                  <a:lnTo>
                    <a:pt x="825" y="1017"/>
                  </a:lnTo>
                  <a:lnTo>
                    <a:pt x="846" y="1005"/>
                  </a:lnTo>
                  <a:lnTo>
                    <a:pt x="865" y="992"/>
                  </a:lnTo>
                  <a:lnTo>
                    <a:pt x="884" y="978"/>
                  </a:lnTo>
                  <a:lnTo>
                    <a:pt x="903" y="962"/>
                  </a:lnTo>
                  <a:lnTo>
                    <a:pt x="903" y="132"/>
                  </a:lnTo>
                  <a:lnTo>
                    <a:pt x="903" y="132"/>
                  </a:lnTo>
                  <a:lnTo>
                    <a:pt x="884" y="117"/>
                  </a:lnTo>
                  <a:lnTo>
                    <a:pt x="865" y="103"/>
                  </a:lnTo>
                  <a:lnTo>
                    <a:pt x="846" y="90"/>
                  </a:lnTo>
                  <a:lnTo>
                    <a:pt x="825" y="76"/>
                  </a:lnTo>
                  <a:lnTo>
                    <a:pt x="806" y="65"/>
                  </a:lnTo>
                  <a:lnTo>
                    <a:pt x="783" y="54"/>
                  </a:lnTo>
                  <a:lnTo>
                    <a:pt x="762" y="44"/>
                  </a:lnTo>
                  <a:lnTo>
                    <a:pt x="740" y="35"/>
                  </a:lnTo>
                  <a:lnTo>
                    <a:pt x="717" y="28"/>
                  </a:lnTo>
                  <a:lnTo>
                    <a:pt x="694" y="20"/>
                  </a:lnTo>
                  <a:lnTo>
                    <a:pt x="671" y="14"/>
                  </a:lnTo>
                  <a:lnTo>
                    <a:pt x="646" y="9"/>
                  </a:lnTo>
                  <a:lnTo>
                    <a:pt x="622" y="5"/>
                  </a:lnTo>
                  <a:lnTo>
                    <a:pt x="598" y="2"/>
                  </a:lnTo>
                  <a:lnTo>
                    <a:pt x="572" y="1"/>
                  </a:lnTo>
                  <a:lnTo>
                    <a:pt x="547" y="0"/>
                  </a:lnTo>
                </a:path>
              </a:pathLst>
            </a:custGeom>
            <a:solidFill>
              <a:schemeClr val="accent4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12" name="Полилиния 11"/>
            <p:cNvSpPr/>
            <p:nvPr/>
          </p:nvSpPr>
          <p:spPr>
            <a:xfrm>
              <a:off x="7716837" y="0"/>
              <a:ext cx="1428750" cy="950913"/>
            </a:xfrm>
            <a:custGeom>
              <a:avLst/>
              <a:gdLst/>
              <a:ahLst/>
              <a:cxnLst>
                <a:cxn ang="0">
                  <a:pos x="900" y="0"/>
                </a:cxn>
                <a:cxn ang="0">
                  <a:pos x="3" y="0"/>
                </a:cxn>
                <a:cxn ang="0">
                  <a:pos x="3" y="0"/>
                </a:cxn>
                <a:cxn ang="0">
                  <a:pos x="1" y="27"/>
                </a:cxn>
                <a:cxn ang="0">
                  <a:pos x="0" y="53"/>
                </a:cxn>
                <a:cxn ang="0">
                  <a:pos x="0" y="53"/>
                </a:cxn>
                <a:cxn ang="0">
                  <a:pos x="1" y="81"/>
                </a:cxn>
                <a:cxn ang="0">
                  <a:pos x="3" y="108"/>
                </a:cxn>
                <a:cxn ang="0">
                  <a:pos x="7" y="136"/>
                </a:cxn>
                <a:cxn ang="0">
                  <a:pos x="12" y="164"/>
                </a:cxn>
                <a:cxn ang="0">
                  <a:pos x="18" y="189"/>
                </a:cxn>
                <a:cxn ang="0">
                  <a:pos x="25" y="216"/>
                </a:cxn>
                <a:cxn ang="0">
                  <a:pos x="34" y="241"/>
                </a:cxn>
                <a:cxn ang="0">
                  <a:pos x="43" y="265"/>
                </a:cxn>
                <a:cxn ang="0">
                  <a:pos x="54" y="290"/>
                </a:cxn>
                <a:cxn ang="0">
                  <a:pos x="66" y="314"/>
                </a:cxn>
                <a:cxn ang="0">
                  <a:pos x="80" y="336"/>
                </a:cxn>
                <a:cxn ang="0">
                  <a:pos x="94" y="358"/>
                </a:cxn>
                <a:cxn ang="0">
                  <a:pos x="109" y="380"/>
                </a:cxn>
                <a:cxn ang="0">
                  <a:pos x="125" y="400"/>
                </a:cxn>
                <a:cxn ang="0">
                  <a:pos x="143" y="420"/>
                </a:cxn>
                <a:cxn ang="0">
                  <a:pos x="160" y="440"/>
                </a:cxn>
                <a:cxn ang="0">
                  <a:pos x="180" y="458"/>
                </a:cxn>
                <a:cxn ang="0">
                  <a:pos x="199" y="476"/>
                </a:cxn>
                <a:cxn ang="0">
                  <a:pos x="220" y="491"/>
                </a:cxn>
                <a:cxn ang="0">
                  <a:pos x="242" y="507"/>
                </a:cxn>
                <a:cxn ang="0">
                  <a:pos x="264" y="521"/>
                </a:cxn>
                <a:cxn ang="0">
                  <a:pos x="286" y="534"/>
                </a:cxn>
                <a:cxn ang="0">
                  <a:pos x="311" y="546"/>
                </a:cxn>
                <a:cxn ang="0">
                  <a:pos x="335" y="557"/>
                </a:cxn>
                <a:cxn ang="0">
                  <a:pos x="359" y="566"/>
                </a:cxn>
                <a:cxn ang="0">
                  <a:pos x="385" y="575"/>
                </a:cxn>
                <a:cxn ang="0">
                  <a:pos x="410" y="583"/>
                </a:cxn>
                <a:cxn ang="0">
                  <a:pos x="437" y="588"/>
                </a:cxn>
                <a:cxn ang="0">
                  <a:pos x="464" y="594"/>
                </a:cxn>
                <a:cxn ang="0">
                  <a:pos x="491" y="597"/>
                </a:cxn>
                <a:cxn ang="0">
                  <a:pos x="520" y="599"/>
                </a:cxn>
                <a:cxn ang="0">
                  <a:pos x="547" y="599"/>
                </a:cxn>
                <a:cxn ang="0">
                  <a:pos x="547" y="599"/>
                </a:cxn>
                <a:cxn ang="0">
                  <a:pos x="573" y="599"/>
                </a:cxn>
                <a:cxn ang="0">
                  <a:pos x="597" y="597"/>
                </a:cxn>
                <a:cxn ang="0">
                  <a:pos x="621" y="595"/>
                </a:cxn>
                <a:cxn ang="0">
                  <a:pos x="646" y="591"/>
                </a:cxn>
                <a:cxn ang="0">
                  <a:pos x="670" y="586"/>
                </a:cxn>
                <a:cxn ang="0">
                  <a:pos x="693" y="581"/>
                </a:cxn>
                <a:cxn ang="0">
                  <a:pos x="715" y="573"/>
                </a:cxn>
                <a:cxn ang="0">
                  <a:pos x="739" y="565"/>
                </a:cxn>
                <a:cxn ang="0">
                  <a:pos x="761" y="556"/>
                </a:cxn>
                <a:cxn ang="0">
                  <a:pos x="782" y="547"/>
                </a:cxn>
                <a:cxn ang="0">
                  <a:pos x="803" y="536"/>
                </a:cxn>
                <a:cxn ang="0">
                  <a:pos x="824" y="525"/>
                </a:cxn>
                <a:cxn ang="0">
                  <a:pos x="844" y="513"/>
                </a:cxn>
                <a:cxn ang="0">
                  <a:pos x="864" y="500"/>
                </a:cxn>
                <a:cxn ang="0">
                  <a:pos x="882" y="486"/>
                </a:cxn>
                <a:cxn ang="0">
                  <a:pos x="900" y="471"/>
                </a:cxn>
                <a:cxn ang="0">
                  <a:pos x="900" y="0"/>
                </a:cxn>
              </a:cxnLst>
              <a:rect l="0" t="0" r="r" b="b"/>
              <a:pathLst>
                <a:path w="900" h="599">
                  <a:moveTo>
                    <a:pt x="900" y="0"/>
                  </a:moveTo>
                  <a:lnTo>
                    <a:pt x="3" y="0"/>
                  </a:lnTo>
                  <a:lnTo>
                    <a:pt x="3" y="0"/>
                  </a:lnTo>
                  <a:lnTo>
                    <a:pt x="1" y="27"/>
                  </a:lnTo>
                  <a:lnTo>
                    <a:pt x="0" y="53"/>
                  </a:lnTo>
                  <a:lnTo>
                    <a:pt x="0" y="53"/>
                  </a:lnTo>
                  <a:lnTo>
                    <a:pt x="1" y="81"/>
                  </a:lnTo>
                  <a:lnTo>
                    <a:pt x="3" y="108"/>
                  </a:lnTo>
                  <a:lnTo>
                    <a:pt x="7" y="136"/>
                  </a:lnTo>
                  <a:lnTo>
                    <a:pt x="12" y="164"/>
                  </a:lnTo>
                  <a:lnTo>
                    <a:pt x="18" y="189"/>
                  </a:lnTo>
                  <a:lnTo>
                    <a:pt x="25" y="216"/>
                  </a:lnTo>
                  <a:lnTo>
                    <a:pt x="34" y="241"/>
                  </a:lnTo>
                  <a:lnTo>
                    <a:pt x="43" y="265"/>
                  </a:lnTo>
                  <a:lnTo>
                    <a:pt x="54" y="290"/>
                  </a:lnTo>
                  <a:lnTo>
                    <a:pt x="66" y="314"/>
                  </a:lnTo>
                  <a:lnTo>
                    <a:pt x="80" y="336"/>
                  </a:lnTo>
                  <a:lnTo>
                    <a:pt x="94" y="358"/>
                  </a:lnTo>
                  <a:lnTo>
                    <a:pt x="109" y="380"/>
                  </a:lnTo>
                  <a:lnTo>
                    <a:pt x="125" y="400"/>
                  </a:lnTo>
                  <a:lnTo>
                    <a:pt x="143" y="420"/>
                  </a:lnTo>
                  <a:lnTo>
                    <a:pt x="160" y="440"/>
                  </a:lnTo>
                  <a:lnTo>
                    <a:pt x="180" y="458"/>
                  </a:lnTo>
                  <a:lnTo>
                    <a:pt x="199" y="476"/>
                  </a:lnTo>
                  <a:lnTo>
                    <a:pt x="220" y="491"/>
                  </a:lnTo>
                  <a:lnTo>
                    <a:pt x="242" y="507"/>
                  </a:lnTo>
                  <a:lnTo>
                    <a:pt x="264" y="521"/>
                  </a:lnTo>
                  <a:lnTo>
                    <a:pt x="286" y="534"/>
                  </a:lnTo>
                  <a:lnTo>
                    <a:pt x="311" y="546"/>
                  </a:lnTo>
                  <a:lnTo>
                    <a:pt x="335" y="557"/>
                  </a:lnTo>
                  <a:lnTo>
                    <a:pt x="359" y="566"/>
                  </a:lnTo>
                  <a:lnTo>
                    <a:pt x="385" y="575"/>
                  </a:lnTo>
                  <a:lnTo>
                    <a:pt x="410" y="583"/>
                  </a:lnTo>
                  <a:lnTo>
                    <a:pt x="437" y="588"/>
                  </a:lnTo>
                  <a:lnTo>
                    <a:pt x="464" y="594"/>
                  </a:lnTo>
                  <a:lnTo>
                    <a:pt x="491" y="597"/>
                  </a:lnTo>
                  <a:lnTo>
                    <a:pt x="520" y="599"/>
                  </a:lnTo>
                  <a:lnTo>
                    <a:pt x="547" y="599"/>
                  </a:lnTo>
                  <a:lnTo>
                    <a:pt x="547" y="599"/>
                  </a:lnTo>
                  <a:lnTo>
                    <a:pt x="573" y="599"/>
                  </a:lnTo>
                  <a:lnTo>
                    <a:pt x="597" y="597"/>
                  </a:lnTo>
                  <a:lnTo>
                    <a:pt x="621" y="595"/>
                  </a:lnTo>
                  <a:lnTo>
                    <a:pt x="646" y="591"/>
                  </a:lnTo>
                  <a:lnTo>
                    <a:pt x="670" y="586"/>
                  </a:lnTo>
                  <a:lnTo>
                    <a:pt x="693" y="581"/>
                  </a:lnTo>
                  <a:lnTo>
                    <a:pt x="715" y="573"/>
                  </a:lnTo>
                  <a:lnTo>
                    <a:pt x="739" y="565"/>
                  </a:lnTo>
                  <a:lnTo>
                    <a:pt x="761" y="556"/>
                  </a:lnTo>
                  <a:lnTo>
                    <a:pt x="782" y="547"/>
                  </a:lnTo>
                  <a:lnTo>
                    <a:pt x="803" y="536"/>
                  </a:lnTo>
                  <a:lnTo>
                    <a:pt x="824" y="525"/>
                  </a:lnTo>
                  <a:lnTo>
                    <a:pt x="844" y="513"/>
                  </a:lnTo>
                  <a:lnTo>
                    <a:pt x="864" y="500"/>
                  </a:lnTo>
                  <a:lnTo>
                    <a:pt x="882" y="486"/>
                  </a:lnTo>
                  <a:lnTo>
                    <a:pt x="900" y="471"/>
                  </a:lnTo>
                  <a:lnTo>
                    <a:pt x="900" y="0"/>
                  </a:lnTo>
                </a:path>
              </a:pathLst>
            </a:custGeom>
            <a:solidFill>
              <a:schemeClr val="accent4"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 lang="ko-KR" altLang="en-US"/>
              </a:pPr>
              <a:endParaRPr lang="ko-KR" altLang="en-US"/>
            </a:p>
          </p:txBody>
        </p:sp>
      </p:grpSp>
      <p:sp>
        <p:nvSpPr>
          <p:cNvPr id="13" name="Прямоугольник 12"/>
          <p:cNvSpPr/>
          <p:nvPr/>
        </p:nvSpPr>
        <p:spPr>
          <a:xfrm>
            <a:off x="0" y="0"/>
            <a:ext cx="190456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 altLang="en-US"/>
            </a:pPr>
            <a:endParaRPr lang="ko-KR" altLang="en-US"/>
          </a:p>
        </p:txBody>
      </p:sp>
      <p:sp>
        <p:nvSpPr>
          <p:cNvPr id="14" name="Прямоугольник 13"/>
          <p:cNvSpPr/>
          <p:nvPr/>
        </p:nvSpPr>
        <p:spPr>
          <a:xfrm>
            <a:off x="190456" y="356848"/>
            <a:ext cx="95249" cy="78581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 altLang="en-US"/>
            </a:pPr>
            <a:endParaRPr lang="ko-KR" alt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9272" y="266700"/>
            <a:ext cx="10972685" cy="952500"/>
          </a:xfrm>
        </p:spPr>
        <p:txBody>
          <a:bodyPr>
            <a:noAutofit/>
          </a:bodyPr>
          <a:lstStyle>
            <a:lvl1pPr algn="l">
              <a:defRPr sz="4400">
                <a:solidFill>
                  <a:schemeClr val="bg2">
                    <a:lumMod val="20000"/>
                    <a:lumOff val="80000"/>
                  </a:schemeClr>
                </a:solidFill>
              </a:defRPr>
            </a:lvl1pPr>
          </a:lstStyle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</a:p>
        </p:txBody>
      </p:sp>
      <p:sp>
        <p:nvSpPr>
          <p:cNvPr id="19" name="Текст 18"/>
          <p:cNvSpPr>
            <a:spLocks noGrp="1"/>
          </p:cNvSpPr>
          <p:nvPr>
            <p:ph type="body" sz="quarter" idx="14"/>
          </p:nvPr>
        </p:nvSpPr>
        <p:spPr>
          <a:xfrm>
            <a:off x="2857491" y="1785938"/>
            <a:ext cx="6381683" cy="3786202"/>
          </a:xfrm>
        </p:spPr>
        <p:txBody>
          <a:bodyPr/>
          <a:lstStyle>
            <a:lvl1pPr>
              <a:lnSpc>
                <a:spcPct val="150000"/>
              </a:lnSpc>
              <a:defRPr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>
              <a:defRPr>
                <a:solidFill>
                  <a:schemeClr val="bg2">
                    <a:lumMod val="40000"/>
                    <a:lumOff val="60000"/>
                  </a:schemeClr>
                </a:solidFill>
              </a:defRPr>
            </a:lvl2pPr>
            <a:lvl3pPr>
              <a:defRPr>
                <a:solidFill>
                  <a:schemeClr val="bg2">
                    <a:lumMod val="40000"/>
                    <a:lumOff val="60000"/>
                  </a:schemeClr>
                </a:solidFill>
              </a:defRPr>
            </a:lvl3pPr>
            <a:lvl4pPr>
              <a:defRPr>
                <a:solidFill>
                  <a:schemeClr val="bg2">
                    <a:lumMod val="40000"/>
                    <a:lumOff val="60000"/>
                  </a:schemeClr>
                </a:solidFill>
              </a:defRPr>
            </a:lvl4pPr>
            <a:lvl5pPr>
              <a:defRPr>
                <a:solidFill>
                  <a:schemeClr val="bg2">
                    <a:lumMod val="40000"/>
                    <a:lumOff val="60000"/>
                  </a:schemeClr>
                </a:solidFill>
              </a:defRPr>
            </a:lvl5pPr>
          </a:lstStyle>
          <a:p>
            <a:pPr lvl="0">
              <a:defRPr lang="ko-KR" altLang="en-US"/>
            </a:pPr>
            <a:r>
              <a:rPr lang="ru-RU" altLang="en-US"/>
              <a:t>Введение</a:t>
            </a:r>
          </a:p>
          <a:p>
            <a:pPr lvl="0">
              <a:defRPr lang="ko-KR" altLang="en-US"/>
            </a:pPr>
            <a:r>
              <a:rPr lang="ru-RU" altLang="en-US"/>
              <a:t>Основной текст 1</a:t>
            </a:r>
          </a:p>
          <a:p>
            <a:pPr lvl="0">
              <a:defRPr lang="ko-KR" altLang="en-US"/>
            </a:pPr>
            <a:r>
              <a:rPr lang="ru-RU" altLang="en-US"/>
              <a:t>Основной текст 2</a:t>
            </a:r>
          </a:p>
          <a:p>
            <a:pPr lvl="0">
              <a:defRPr lang="ko-KR" altLang="en-US"/>
            </a:pPr>
            <a:r>
              <a:rPr lang="ru-RU" altLang="en-US"/>
              <a:t>Основной текст 3</a:t>
            </a:r>
          </a:p>
          <a:p>
            <a:pPr lvl="0">
              <a:defRPr lang="ko-KR" altLang="en-US"/>
            </a:pPr>
            <a:r>
              <a:rPr lang="ru-RU" altLang="en-US"/>
              <a:t>Заключение</a:t>
            </a:r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>
          <a:xfrm>
            <a:off x="609593" y="6356350"/>
            <a:ext cx="2844770" cy="365125"/>
          </a:xfrm>
        </p:spPr>
        <p:txBody>
          <a:bodyPr/>
          <a:lstStyle>
            <a:lvl1pPr>
              <a:defRPr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</a:lstStyle>
          <a:p>
            <a:pPr>
              <a:defRPr lang="ko-KR" altLang="en-US"/>
            </a:pPr>
            <a:fld id="{1A3D5110-9FE0-496F-B26A-071D02F2DE37}" type="datetime1">
              <a:rPr lang="ru-RU" altLang="en-US"/>
              <a:pPr>
                <a:defRPr lang="ko-KR" altLang="en-US"/>
              </a:pPr>
              <a:t>25.08.2020</a:t>
            </a:fld>
            <a:endParaRPr lang="ru-RU" altLang="en-US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1"/>
          </p:nvPr>
        </p:nvSpPr>
        <p:spPr>
          <a:xfrm>
            <a:off x="4165556" y="6356350"/>
            <a:ext cx="3860759" cy="365125"/>
          </a:xfrm>
        </p:spPr>
        <p:txBody>
          <a:bodyPr/>
          <a:lstStyle>
            <a:lvl1pPr algn="ctr">
              <a:defRPr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</a:lstStyle>
          <a:p>
            <a:pPr>
              <a:defRPr lang="ko-KR" altLang="en-US"/>
            </a:pPr>
            <a:endParaRPr lang="ru-RU" altLang="en-US"/>
          </a:p>
        </p:txBody>
      </p:sp>
      <p:sp>
        <p:nvSpPr>
          <p:cNvPr id="17" name="Номер слайда 16"/>
          <p:cNvSpPr>
            <a:spLocks noGrp="1"/>
          </p:cNvSpPr>
          <p:nvPr>
            <p:ph type="sldNum" sz="quarter" idx="12"/>
          </p:nvPr>
        </p:nvSpPr>
        <p:spPr>
          <a:xfrm>
            <a:off x="8737509" y="6356350"/>
            <a:ext cx="2844770" cy="365125"/>
          </a:xfrm>
        </p:spPr>
        <p:txBody>
          <a:bodyPr/>
          <a:lstStyle>
            <a:lvl1pPr>
              <a:defRPr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</a:lstStyle>
          <a:p>
            <a:pPr>
              <a:defRPr lang="ko-KR" altLang="en-US"/>
            </a:pPr>
            <a:fld id="{AD22CD3B-FDDF-4998-970C-76E6E0BEC65F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세로 제목 및 본문" type="vertTitleAndTx" preserve="1">
  <p:cSld name="세로 제목 및 본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/>
        </p:nvGrpSpPr>
        <p:grpSpPr>
          <a:xfrm>
            <a:off x="10620757" y="1181419"/>
            <a:ext cx="1573231" cy="5676581"/>
            <a:chOff x="7707312" y="1181419"/>
            <a:chExt cx="1438275" cy="5676581"/>
          </a:xfrm>
        </p:grpSpPr>
        <p:sp>
          <p:nvSpPr>
            <p:cNvPr id="8" name="Полилиния 7"/>
            <p:cNvSpPr/>
            <p:nvPr/>
          </p:nvSpPr>
          <p:spPr>
            <a:xfrm rot="10800000" flipH="1">
              <a:off x="7716837" y="4725670"/>
              <a:ext cx="1428750" cy="1736725"/>
            </a:xfrm>
            <a:custGeom>
              <a:avLst/>
              <a:gdLst/>
              <a:ahLst/>
              <a:cxnLst>
                <a:cxn ang="0">
                  <a:pos x="547" y="0"/>
                </a:cxn>
                <a:cxn ang="0">
                  <a:pos x="492" y="2"/>
                </a:cxn>
                <a:cxn ang="0">
                  <a:pos x="436" y="11"/>
                </a:cxn>
                <a:cxn ang="0">
                  <a:pos x="384" y="25"/>
                </a:cxn>
                <a:cxn ang="0">
                  <a:pos x="334" y="42"/>
                </a:cxn>
                <a:cxn ang="0">
                  <a:pos x="286" y="65"/>
                </a:cxn>
                <a:cxn ang="0">
                  <a:pos x="242" y="93"/>
                </a:cxn>
                <a:cxn ang="0">
                  <a:pos x="198" y="124"/>
                </a:cxn>
                <a:cxn ang="0">
                  <a:pos x="160" y="159"/>
                </a:cxn>
                <a:cxn ang="0">
                  <a:pos x="124" y="199"/>
                </a:cxn>
                <a:cxn ang="0">
                  <a:pos x="93" y="241"/>
                </a:cxn>
                <a:cxn ang="0">
                  <a:pos x="66" y="286"/>
                </a:cxn>
                <a:cxn ang="0">
                  <a:pos x="43" y="334"/>
                </a:cxn>
                <a:cxn ang="0">
                  <a:pos x="25" y="384"/>
                </a:cxn>
                <a:cxn ang="0">
                  <a:pos x="12" y="436"/>
                </a:cxn>
                <a:cxn ang="0">
                  <a:pos x="3" y="491"/>
                </a:cxn>
                <a:cxn ang="0">
                  <a:pos x="0" y="547"/>
                </a:cxn>
                <a:cxn ang="0">
                  <a:pos x="0" y="575"/>
                </a:cxn>
                <a:cxn ang="0">
                  <a:pos x="6" y="629"/>
                </a:cxn>
                <a:cxn ang="0">
                  <a:pos x="17" y="684"/>
                </a:cxn>
                <a:cxn ang="0">
                  <a:pos x="34" y="735"/>
                </a:cxn>
                <a:cxn ang="0">
                  <a:pos x="54" y="783"/>
                </a:cxn>
                <a:cxn ang="0">
                  <a:pos x="79" y="831"/>
                </a:cxn>
                <a:cxn ang="0">
                  <a:pos x="109" y="874"/>
                </a:cxn>
                <a:cxn ang="0">
                  <a:pos x="142" y="915"/>
                </a:cxn>
                <a:cxn ang="0">
                  <a:pos x="180" y="951"/>
                </a:cxn>
                <a:cxn ang="0">
                  <a:pos x="219" y="985"/>
                </a:cxn>
                <a:cxn ang="0">
                  <a:pos x="264" y="1014"/>
                </a:cxn>
                <a:cxn ang="0">
                  <a:pos x="310" y="1040"/>
                </a:cxn>
                <a:cxn ang="0">
                  <a:pos x="359" y="1061"/>
                </a:cxn>
                <a:cxn ang="0">
                  <a:pos x="410" y="1076"/>
                </a:cxn>
                <a:cxn ang="0">
                  <a:pos x="464" y="1087"/>
                </a:cxn>
                <a:cxn ang="0">
                  <a:pos x="519" y="1093"/>
                </a:cxn>
                <a:cxn ang="0">
                  <a:pos x="547" y="1094"/>
                </a:cxn>
                <a:cxn ang="0">
                  <a:pos x="597" y="1092"/>
                </a:cxn>
                <a:cxn ang="0">
                  <a:pos x="645" y="1085"/>
                </a:cxn>
                <a:cxn ang="0">
                  <a:pos x="693" y="1074"/>
                </a:cxn>
                <a:cxn ang="0">
                  <a:pos x="738" y="1060"/>
                </a:cxn>
                <a:cxn ang="0">
                  <a:pos x="782" y="1041"/>
                </a:cxn>
                <a:cxn ang="0">
                  <a:pos x="823" y="1019"/>
                </a:cxn>
                <a:cxn ang="0">
                  <a:pos x="863" y="993"/>
                </a:cxn>
                <a:cxn ang="0">
                  <a:pos x="900" y="965"/>
                </a:cxn>
                <a:cxn ang="0">
                  <a:pos x="900" y="128"/>
                </a:cxn>
                <a:cxn ang="0">
                  <a:pos x="863" y="101"/>
                </a:cxn>
                <a:cxn ang="0">
                  <a:pos x="823" y="74"/>
                </a:cxn>
                <a:cxn ang="0">
                  <a:pos x="782" y="52"/>
                </a:cxn>
                <a:cxn ang="0">
                  <a:pos x="738" y="34"/>
                </a:cxn>
                <a:cxn ang="0">
                  <a:pos x="693" y="19"/>
                </a:cxn>
                <a:cxn ang="0">
                  <a:pos x="645" y="9"/>
                </a:cxn>
                <a:cxn ang="0">
                  <a:pos x="597" y="2"/>
                </a:cxn>
                <a:cxn ang="0">
                  <a:pos x="547" y="0"/>
                </a:cxn>
              </a:cxnLst>
              <a:rect l="0" t="0" r="r" b="b"/>
              <a:pathLst>
                <a:path w="900" h="1094">
                  <a:moveTo>
                    <a:pt x="547" y="0"/>
                  </a:moveTo>
                  <a:lnTo>
                    <a:pt x="547" y="0"/>
                  </a:lnTo>
                  <a:lnTo>
                    <a:pt x="519" y="0"/>
                  </a:lnTo>
                  <a:lnTo>
                    <a:pt x="492" y="2"/>
                  </a:lnTo>
                  <a:lnTo>
                    <a:pt x="464" y="6"/>
                  </a:lnTo>
                  <a:lnTo>
                    <a:pt x="436" y="11"/>
                  </a:lnTo>
                  <a:lnTo>
                    <a:pt x="410" y="17"/>
                  </a:lnTo>
                  <a:lnTo>
                    <a:pt x="384" y="25"/>
                  </a:lnTo>
                  <a:lnTo>
                    <a:pt x="359" y="33"/>
                  </a:lnTo>
                  <a:lnTo>
                    <a:pt x="334" y="42"/>
                  </a:lnTo>
                  <a:lnTo>
                    <a:pt x="310" y="53"/>
                  </a:lnTo>
                  <a:lnTo>
                    <a:pt x="286" y="65"/>
                  </a:lnTo>
                  <a:lnTo>
                    <a:pt x="264" y="79"/>
                  </a:lnTo>
                  <a:lnTo>
                    <a:pt x="242" y="93"/>
                  </a:lnTo>
                  <a:lnTo>
                    <a:pt x="219" y="109"/>
                  </a:lnTo>
                  <a:lnTo>
                    <a:pt x="198" y="124"/>
                  </a:lnTo>
                  <a:lnTo>
                    <a:pt x="180" y="142"/>
                  </a:lnTo>
                  <a:lnTo>
                    <a:pt x="160" y="159"/>
                  </a:lnTo>
                  <a:lnTo>
                    <a:pt x="142" y="179"/>
                  </a:lnTo>
                  <a:lnTo>
                    <a:pt x="124" y="199"/>
                  </a:lnTo>
                  <a:lnTo>
                    <a:pt x="109" y="219"/>
                  </a:lnTo>
                  <a:lnTo>
                    <a:pt x="93" y="241"/>
                  </a:lnTo>
                  <a:lnTo>
                    <a:pt x="79" y="263"/>
                  </a:lnTo>
                  <a:lnTo>
                    <a:pt x="66" y="286"/>
                  </a:lnTo>
                  <a:lnTo>
                    <a:pt x="54" y="310"/>
                  </a:lnTo>
                  <a:lnTo>
                    <a:pt x="43" y="334"/>
                  </a:lnTo>
                  <a:lnTo>
                    <a:pt x="34" y="359"/>
                  </a:lnTo>
                  <a:lnTo>
                    <a:pt x="25" y="384"/>
                  </a:lnTo>
                  <a:lnTo>
                    <a:pt x="17" y="409"/>
                  </a:lnTo>
                  <a:lnTo>
                    <a:pt x="12" y="436"/>
                  </a:lnTo>
                  <a:lnTo>
                    <a:pt x="6" y="464"/>
                  </a:lnTo>
                  <a:lnTo>
                    <a:pt x="3" y="491"/>
                  </a:lnTo>
                  <a:lnTo>
                    <a:pt x="0" y="519"/>
                  </a:lnTo>
                  <a:lnTo>
                    <a:pt x="0" y="547"/>
                  </a:lnTo>
                  <a:lnTo>
                    <a:pt x="0" y="547"/>
                  </a:lnTo>
                  <a:lnTo>
                    <a:pt x="0" y="575"/>
                  </a:lnTo>
                  <a:lnTo>
                    <a:pt x="3" y="603"/>
                  </a:lnTo>
                  <a:lnTo>
                    <a:pt x="6" y="629"/>
                  </a:lnTo>
                  <a:lnTo>
                    <a:pt x="12" y="657"/>
                  </a:lnTo>
                  <a:lnTo>
                    <a:pt x="17" y="684"/>
                  </a:lnTo>
                  <a:lnTo>
                    <a:pt x="25" y="709"/>
                  </a:lnTo>
                  <a:lnTo>
                    <a:pt x="34" y="735"/>
                  </a:lnTo>
                  <a:lnTo>
                    <a:pt x="43" y="760"/>
                  </a:lnTo>
                  <a:lnTo>
                    <a:pt x="54" y="783"/>
                  </a:lnTo>
                  <a:lnTo>
                    <a:pt x="66" y="808"/>
                  </a:lnTo>
                  <a:lnTo>
                    <a:pt x="79" y="831"/>
                  </a:lnTo>
                  <a:lnTo>
                    <a:pt x="93" y="853"/>
                  </a:lnTo>
                  <a:lnTo>
                    <a:pt x="109" y="874"/>
                  </a:lnTo>
                  <a:lnTo>
                    <a:pt x="124" y="895"/>
                  </a:lnTo>
                  <a:lnTo>
                    <a:pt x="142" y="915"/>
                  </a:lnTo>
                  <a:lnTo>
                    <a:pt x="160" y="934"/>
                  </a:lnTo>
                  <a:lnTo>
                    <a:pt x="180" y="951"/>
                  </a:lnTo>
                  <a:lnTo>
                    <a:pt x="198" y="969"/>
                  </a:lnTo>
                  <a:lnTo>
                    <a:pt x="219" y="985"/>
                  </a:lnTo>
                  <a:lnTo>
                    <a:pt x="242" y="1000"/>
                  </a:lnTo>
                  <a:lnTo>
                    <a:pt x="264" y="1014"/>
                  </a:lnTo>
                  <a:lnTo>
                    <a:pt x="286" y="1028"/>
                  </a:lnTo>
                  <a:lnTo>
                    <a:pt x="310" y="1040"/>
                  </a:lnTo>
                  <a:lnTo>
                    <a:pt x="334" y="1051"/>
                  </a:lnTo>
                  <a:lnTo>
                    <a:pt x="359" y="1061"/>
                  </a:lnTo>
                  <a:lnTo>
                    <a:pt x="384" y="1069"/>
                  </a:lnTo>
                  <a:lnTo>
                    <a:pt x="410" y="1076"/>
                  </a:lnTo>
                  <a:lnTo>
                    <a:pt x="436" y="1083"/>
                  </a:lnTo>
                  <a:lnTo>
                    <a:pt x="464" y="1087"/>
                  </a:lnTo>
                  <a:lnTo>
                    <a:pt x="492" y="1091"/>
                  </a:lnTo>
                  <a:lnTo>
                    <a:pt x="519" y="1093"/>
                  </a:lnTo>
                  <a:lnTo>
                    <a:pt x="547" y="1094"/>
                  </a:lnTo>
                  <a:lnTo>
                    <a:pt x="547" y="1094"/>
                  </a:lnTo>
                  <a:lnTo>
                    <a:pt x="572" y="1093"/>
                  </a:lnTo>
                  <a:lnTo>
                    <a:pt x="597" y="1092"/>
                  </a:lnTo>
                  <a:lnTo>
                    <a:pt x="621" y="1088"/>
                  </a:lnTo>
                  <a:lnTo>
                    <a:pt x="645" y="1085"/>
                  </a:lnTo>
                  <a:lnTo>
                    <a:pt x="670" y="1080"/>
                  </a:lnTo>
                  <a:lnTo>
                    <a:pt x="693" y="1074"/>
                  </a:lnTo>
                  <a:lnTo>
                    <a:pt x="716" y="1067"/>
                  </a:lnTo>
                  <a:lnTo>
                    <a:pt x="738" y="1060"/>
                  </a:lnTo>
                  <a:lnTo>
                    <a:pt x="760" y="1051"/>
                  </a:lnTo>
                  <a:lnTo>
                    <a:pt x="782" y="1041"/>
                  </a:lnTo>
                  <a:lnTo>
                    <a:pt x="803" y="1030"/>
                  </a:lnTo>
                  <a:lnTo>
                    <a:pt x="823" y="1019"/>
                  </a:lnTo>
                  <a:lnTo>
                    <a:pt x="843" y="1007"/>
                  </a:lnTo>
                  <a:lnTo>
                    <a:pt x="863" y="993"/>
                  </a:lnTo>
                  <a:lnTo>
                    <a:pt x="882" y="979"/>
                  </a:lnTo>
                  <a:lnTo>
                    <a:pt x="900" y="965"/>
                  </a:lnTo>
                  <a:lnTo>
                    <a:pt x="900" y="128"/>
                  </a:lnTo>
                  <a:lnTo>
                    <a:pt x="900" y="128"/>
                  </a:lnTo>
                  <a:lnTo>
                    <a:pt x="882" y="114"/>
                  </a:lnTo>
                  <a:lnTo>
                    <a:pt x="863" y="101"/>
                  </a:lnTo>
                  <a:lnTo>
                    <a:pt x="843" y="88"/>
                  </a:lnTo>
                  <a:lnTo>
                    <a:pt x="823" y="74"/>
                  </a:lnTo>
                  <a:lnTo>
                    <a:pt x="803" y="63"/>
                  </a:lnTo>
                  <a:lnTo>
                    <a:pt x="782" y="52"/>
                  </a:lnTo>
                  <a:lnTo>
                    <a:pt x="760" y="43"/>
                  </a:lnTo>
                  <a:lnTo>
                    <a:pt x="738" y="34"/>
                  </a:lnTo>
                  <a:lnTo>
                    <a:pt x="716" y="27"/>
                  </a:lnTo>
                  <a:lnTo>
                    <a:pt x="693" y="19"/>
                  </a:lnTo>
                  <a:lnTo>
                    <a:pt x="670" y="13"/>
                  </a:lnTo>
                  <a:lnTo>
                    <a:pt x="645" y="9"/>
                  </a:lnTo>
                  <a:lnTo>
                    <a:pt x="621" y="5"/>
                  </a:lnTo>
                  <a:lnTo>
                    <a:pt x="597" y="2"/>
                  </a:lnTo>
                  <a:lnTo>
                    <a:pt x="572" y="0"/>
                  </a:lnTo>
                  <a:lnTo>
                    <a:pt x="547" y="0"/>
                  </a:lnTo>
                </a:path>
              </a:pathLst>
            </a:custGeom>
            <a:solidFill>
              <a:schemeClr val="accent4">
                <a:alpha val="1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9" name="Полилиния 8"/>
            <p:cNvSpPr/>
            <p:nvPr/>
          </p:nvSpPr>
          <p:spPr>
            <a:xfrm rot="10800000" flipH="1">
              <a:off x="7840681" y="3546000"/>
              <a:ext cx="1301413" cy="1735200"/>
            </a:xfrm>
            <a:custGeom>
              <a:avLst/>
              <a:gdLst/>
              <a:ahLst/>
              <a:cxnLst>
                <a:cxn ang="0">
                  <a:pos x="546" y="0"/>
                </a:cxn>
                <a:cxn ang="0">
                  <a:pos x="491" y="4"/>
                </a:cxn>
                <a:cxn ang="0">
                  <a:pos x="435" y="11"/>
                </a:cxn>
                <a:cxn ang="0">
                  <a:pos x="383" y="26"/>
                </a:cxn>
                <a:cxn ang="0">
                  <a:pos x="334" y="43"/>
                </a:cxn>
                <a:cxn ang="0">
                  <a:pos x="285" y="67"/>
                </a:cxn>
                <a:cxn ang="0">
                  <a:pos x="241" y="94"/>
                </a:cxn>
                <a:cxn ang="0">
                  <a:pos x="198" y="125"/>
                </a:cxn>
                <a:cxn ang="0">
                  <a:pos x="159" y="161"/>
                </a:cxn>
                <a:cxn ang="0">
                  <a:pos x="124" y="199"/>
                </a:cxn>
                <a:cxn ang="0">
                  <a:pos x="93" y="241"/>
                </a:cxn>
                <a:cxn ang="0">
                  <a:pos x="65" y="287"/>
                </a:cxn>
                <a:cxn ang="0">
                  <a:pos x="42" y="334"/>
                </a:cxn>
                <a:cxn ang="0">
                  <a:pos x="24" y="385"/>
                </a:cxn>
                <a:cxn ang="0">
                  <a:pos x="11" y="437"/>
                </a:cxn>
                <a:cxn ang="0">
                  <a:pos x="2" y="491"/>
                </a:cxn>
                <a:cxn ang="0">
                  <a:pos x="0" y="548"/>
                </a:cxn>
                <a:cxn ang="0">
                  <a:pos x="0" y="575"/>
                </a:cxn>
                <a:cxn ang="0">
                  <a:pos x="5" y="631"/>
                </a:cxn>
                <a:cxn ang="0">
                  <a:pos x="16" y="684"/>
                </a:cxn>
                <a:cxn ang="0">
                  <a:pos x="33" y="736"/>
                </a:cxn>
                <a:cxn ang="0">
                  <a:pos x="53" y="784"/>
                </a:cxn>
                <a:cxn ang="0">
                  <a:pos x="78" y="831"/>
                </a:cxn>
                <a:cxn ang="0">
                  <a:pos x="108" y="875"/>
                </a:cxn>
                <a:cxn ang="0">
                  <a:pos x="141" y="915"/>
                </a:cxn>
                <a:cxn ang="0">
                  <a:pos x="179" y="952"/>
                </a:cxn>
                <a:cxn ang="0">
                  <a:pos x="219" y="986"/>
                </a:cxn>
                <a:cxn ang="0">
                  <a:pos x="263" y="1016"/>
                </a:cxn>
                <a:cxn ang="0">
                  <a:pos x="309" y="1041"/>
                </a:cxn>
                <a:cxn ang="0">
                  <a:pos x="358" y="1061"/>
                </a:cxn>
                <a:cxn ang="0">
                  <a:pos x="409" y="1077"/>
                </a:cxn>
                <a:cxn ang="0">
                  <a:pos x="463" y="1089"/>
                </a:cxn>
                <a:cxn ang="0">
                  <a:pos x="518" y="1094"/>
                </a:cxn>
                <a:cxn ang="0">
                  <a:pos x="546" y="1094"/>
                </a:cxn>
                <a:cxn ang="0">
                  <a:pos x="597" y="1092"/>
                </a:cxn>
                <a:cxn ang="0">
                  <a:pos x="647" y="1085"/>
                </a:cxn>
                <a:cxn ang="0">
                  <a:pos x="694" y="1074"/>
                </a:cxn>
                <a:cxn ang="0">
                  <a:pos x="741" y="1059"/>
                </a:cxn>
                <a:cxn ang="0">
                  <a:pos x="785" y="1040"/>
                </a:cxn>
                <a:cxn ang="0">
                  <a:pos x="827" y="1018"/>
                </a:cxn>
                <a:cxn ang="0">
                  <a:pos x="867" y="991"/>
                </a:cxn>
                <a:cxn ang="0">
                  <a:pos x="903" y="961"/>
                </a:cxn>
                <a:cxn ang="0">
                  <a:pos x="903" y="134"/>
                </a:cxn>
                <a:cxn ang="0">
                  <a:pos x="867" y="104"/>
                </a:cxn>
                <a:cxn ang="0">
                  <a:pos x="827" y="78"/>
                </a:cxn>
                <a:cxn ang="0">
                  <a:pos x="785" y="56"/>
                </a:cxn>
                <a:cxn ang="0">
                  <a:pos x="741" y="36"/>
                </a:cxn>
                <a:cxn ang="0">
                  <a:pos x="694" y="21"/>
                </a:cxn>
                <a:cxn ang="0">
                  <a:pos x="647" y="10"/>
                </a:cxn>
                <a:cxn ang="0">
                  <a:pos x="597" y="2"/>
                </a:cxn>
                <a:cxn ang="0">
                  <a:pos x="546" y="0"/>
                </a:cxn>
              </a:cxnLst>
              <a:rect l="0" t="0" r="r" b="b"/>
              <a:pathLst>
                <a:path w="903" h="1094">
                  <a:moveTo>
                    <a:pt x="546" y="0"/>
                  </a:moveTo>
                  <a:lnTo>
                    <a:pt x="546" y="0"/>
                  </a:lnTo>
                  <a:lnTo>
                    <a:pt x="518" y="1"/>
                  </a:lnTo>
                  <a:lnTo>
                    <a:pt x="491" y="4"/>
                  </a:lnTo>
                  <a:lnTo>
                    <a:pt x="463" y="7"/>
                  </a:lnTo>
                  <a:lnTo>
                    <a:pt x="435" y="11"/>
                  </a:lnTo>
                  <a:lnTo>
                    <a:pt x="409" y="18"/>
                  </a:lnTo>
                  <a:lnTo>
                    <a:pt x="383" y="26"/>
                  </a:lnTo>
                  <a:lnTo>
                    <a:pt x="358" y="33"/>
                  </a:lnTo>
                  <a:lnTo>
                    <a:pt x="334" y="43"/>
                  </a:lnTo>
                  <a:lnTo>
                    <a:pt x="309" y="54"/>
                  </a:lnTo>
                  <a:lnTo>
                    <a:pt x="285" y="67"/>
                  </a:lnTo>
                  <a:lnTo>
                    <a:pt x="263" y="80"/>
                  </a:lnTo>
                  <a:lnTo>
                    <a:pt x="241" y="94"/>
                  </a:lnTo>
                  <a:lnTo>
                    <a:pt x="219" y="110"/>
                  </a:lnTo>
                  <a:lnTo>
                    <a:pt x="198" y="125"/>
                  </a:lnTo>
                  <a:lnTo>
                    <a:pt x="179" y="143"/>
                  </a:lnTo>
                  <a:lnTo>
                    <a:pt x="159" y="161"/>
                  </a:lnTo>
                  <a:lnTo>
                    <a:pt x="141" y="179"/>
                  </a:lnTo>
                  <a:lnTo>
                    <a:pt x="124" y="199"/>
                  </a:lnTo>
                  <a:lnTo>
                    <a:pt x="108" y="220"/>
                  </a:lnTo>
                  <a:lnTo>
                    <a:pt x="93" y="241"/>
                  </a:lnTo>
                  <a:lnTo>
                    <a:pt x="78" y="263"/>
                  </a:lnTo>
                  <a:lnTo>
                    <a:pt x="65" y="287"/>
                  </a:lnTo>
                  <a:lnTo>
                    <a:pt x="53" y="310"/>
                  </a:lnTo>
                  <a:lnTo>
                    <a:pt x="42" y="334"/>
                  </a:lnTo>
                  <a:lnTo>
                    <a:pt x="33" y="360"/>
                  </a:lnTo>
                  <a:lnTo>
                    <a:pt x="24" y="385"/>
                  </a:lnTo>
                  <a:lnTo>
                    <a:pt x="16" y="411"/>
                  </a:lnTo>
                  <a:lnTo>
                    <a:pt x="11" y="437"/>
                  </a:lnTo>
                  <a:lnTo>
                    <a:pt x="5" y="465"/>
                  </a:lnTo>
                  <a:lnTo>
                    <a:pt x="2" y="491"/>
                  </a:lnTo>
                  <a:lnTo>
                    <a:pt x="0" y="519"/>
                  </a:lnTo>
                  <a:lnTo>
                    <a:pt x="0" y="548"/>
                  </a:lnTo>
                  <a:lnTo>
                    <a:pt x="0" y="548"/>
                  </a:lnTo>
                  <a:lnTo>
                    <a:pt x="0" y="575"/>
                  </a:lnTo>
                  <a:lnTo>
                    <a:pt x="2" y="603"/>
                  </a:lnTo>
                  <a:lnTo>
                    <a:pt x="5" y="631"/>
                  </a:lnTo>
                  <a:lnTo>
                    <a:pt x="11" y="658"/>
                  </a:lnTo>
                  <a:lnTo>
                    <a:pt x="16" y="684"/>
                  </a:lnTo>
                  <a:lnTo>
                    <a:pt x="24" y="710"/>
                  </a:lnTo>
                  <a:lnTo>
                    <a:pt x="33" y="736"/>
                  </a:lnTo>
                  <a:lnTo>
                    <a:pt x="42" y="760"/>
                  </a:lnTo>
                  <a:lnTo>
                    <a:pt x="53" y="784"/>
                  </a:lnTo>
                  <a:lnTo>
                    <a:pt x="65" y="809"/>
                  </a:lnTo>
                  <a:lnTo>
                    <a:pt x="78" y="831"/>
                  </a:lnTo>
                  <a:lnTo>
                    <a:pt x="93" y="853"/>
                  </a:lnTo>
                  <a:lnTo>
                    <a:pt x="108" y="875"/>
                  </a:lnTo>
                  <a:lnTo>
                    <a:pt x="124" y="895"/>
                  </a:lnTo>
                  <a:lnTo>
                    <a:pt x="141" y="915"/>
                  </a:lnTo>
                  <a:lnTo>
                    <a:pt x="159" y="935"/>
                  </a:lnTo>
                  <a:lnTo>
                    <a:pt x="179" y="952"/>
                  </a:lnTo>
                  <a:lnTo>
                    <a:pt x="198" y="969"/>
                  </a:lnTo>
                  <a:lnTo>
                    <a:pt x="219" y="986"/>
                  </a:lnTo>
                  <a:lnTo>
                    <a:pt x="241" y="1001"/>
                  </a:lnTo>
                  <a:lnTo>
                    <a:pt x="263" y="1016"/>
                  </a:lnTo>
                  <a:lnTo>
                    <a:pt x="285" y="1029"/>
                  </a:lnTo>
                  <a:lnTo>
                    <a:pt x="309" y="1041"/>
                  </a:lnTo>
                  <a:lnTo>
                    <a:pt x="334" y="1052"/>
                  </a:lnTo>
                  <a:lnTo>
                    <a:pt x="358" y="1061"/>
                  </a:lnTo>
                  <a:lnTo>
                    <a:pt x="383" y="1070"/>
                  </a:lnTo>
                  <a:lnTo>
                    <a:pt x="409" y="1077"/>
                  </a:lnTo>
                  <a:lnTo>
                    <a:pt x="435" y="1083"/>
                  </a:lnTo>
                  <a:lnTo>
                    <a:pt x="463" y="1089"/>
                  </a:lnTo>
                  <a:lnTo>
                    <a:pt x="491" y="1092"/>
                  </a:lnTo>
                  <a:lnTo>
                    <a:pt x="518" y="1094"/>
                  </a:lnTo>
                  <a:lnTo>
                    <a:pt x="546" y="1094"/>
                  </a:lnTo>
                  <a:lnTo>
                    <a:pt x="546" y="1094"/>
                  </a:lnTo>
                  <a:lnTo>
                    <a:pt x="571" y="1094"/>
                  </a:lnTo>
                  <a:lnTo>
                    <a:pt x="597" y="1092"/>
                  </a:lnTo>
                  <a:lnTo>
                    <a:pt x="621" y="1090"/>
                  </a:lnTo>
                  <a:lnTo>
                    <a:pt x="647" y="1085"/>
                  </a:lnTo>
                  <a:lnTo>
                    <a:pt x="670" y="1081"/>
                  </a:lnTo>
                  <a:lnTo>
                    <a:pt x="694" y="1074"/>
                  </a:lnTo>
                  <a:lnTo>
                    <a:pt x="717" y="1067"/>
                  </a:lnTo>
                  <a:lnTo>
                    <a:pt x="741" y="1059"/>
                  </a:lnTo>
                  <a:lnTo>
                    <a:pt x="763" y="1050"/>
                  </a:lnTo>
                  <a:lnTo>
                    <a:pt x="785" y="1040"/>
                  </a:lnTo>
                  <a:lnTo>
                    <a:pt x="806" y="1029"/>
                  </a:lnTo>
                  <a:lnTo>
                    <a:pt x="827" y="1018"/>
                  </a:lnTo>
                  <a:lnTo>
                    <a:pt x="847" y="1004"/>
                  </a:lnTo>
                  <a:lnTo>
                    <a:pt x="867" y="991"/>
                  </a:lnTo>
                  <a:lnTo>
                    <a:pt x="886" y="977"/>
                  </a:lnTo>
                  <a:lnTo>
                    <a:pt x="903" y="961"/>
                  </a:lnTo>
                  <a:lnTo>
                    <a:pt x="903" y="134"/>
                  </a:lnTo>
                  <a:lnTo>
                    <a:pt x="903" y="134"/>
                  </a:lnTo>
                  <a:lnTo>
                    <a:pt x="886" y="119"/>
                  </a:lnTo>
                  <a:lnTo>
                    <a:pt x="867" y="104"/>
                  </a:lnTo>
                  <a:lnTo>
                    <a:pt x="847" y="91"/>
                  </a:lnTo>
                  <a:lnTo>
                    <a:pt x="827" y="78"/>
                  </a:lnTo>
                  <a:lnTo>
                    <a:pt x="806" y="67"/>
                  </a:lnTo>
                  <a:lnTo>
                    <a:pt x="785" y="56"/>
                  </a:lnTo>
                  <a:lnTo>
                    <a:pt x="763" y="46"/>
                  </a:lnTo>
                  <a:lnTo>
                    <a:pt x="741" y="36"/>
                  </a:lnTo>
                  <a:lnTo>
                    <a:pt x="717" y="28"/>
                  </a:lnTo>
                  <a:lnTo>
                    <a:pt x="694" y="21"/>
                  </a:lnTo>
                  <a:lnTo>
                    <a:pt x="670" y="15"/>
                  </a:lnTo>
                  <a:lnTo>
                    <a:pt x="647" y="10"/>
                  </a:lnTo>
                  <a:lnTo>
                    <a:pt x="621" y="6"/>
                  </a:lnTo>
                  <a:lnTo>
                    <a:pt x="597" y="2"/>
                  </a:lnTo>
                  <a:lnTo>
                    <a:pt x="571" y="1"/>
                  </a:lnTo>
                  <a:lnTo>
                    <a:pt x="546" y="0"/>
                  </a:lnTo>
                </a:path>
              </a:pathLst>
            </a:custGeom>
            <a:solidFill>
              <a:schemeClr val="accent4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>
              <a:noAutofit/>
            </a:bodyPr>
            <a:lstStyle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10" name="Полилиния 9"/>
            <p:cNvSpPr/>
            <p:nvPr/>
          </p:nvSpPr>
          <p:spPr>
            <a:xfrm rot="10800000" flipH="1">
              <a:off x="7707312" y="2362836"/>
              <a:ext cx="1435100" cy="1736725"/>
            </a:xfrm>
            <a:custGeom>
              <a:avLst/>
              <a:gdLst/>
              <a:ahLst/>
              <a:cxnLst>
                <a:cxn ang="0">
                  <a:pos x="548" y="0"/>
                </a:cxn>
                <a:cxn ang="0">
                  <a:pos x="491" y="3"/>
                </a:cxn>
                <a:cxn ang="0">
                  <a:pos x="437" y="11"/>
                </a:cxn>
                <a:cxn ang="0">
                  <a:pos x="385" y="24"/>
                </a:cxn>
                <a:cxn ang="0">
                  <a:pos x="336" y="43"/>
                </a:cxn>
                <a:cxn ang="0">
                  <a:pos x="287" y="66"/>
                </a:cxn>
                <a:cxn ang="0">
                  <a:pos x="243" y="94"/>
                </a:cxn>
                <a:cxn ang="0">
                  <a:pos x="199" y="125"/>
                </a:cxn>
                <a:cxn ang="0">
                  <a:pos x="161" y="160"/>
                </a:cxn>
                <a:cxn ang="0">
                  <a:pos x="125" y="199"/>
                </a:cxn>
                <a:cxn ang="0">
                  <a:pos x="94" y="241"/>
                </a:cxn>
                <a:cxn ang="0">
                  <a:pos x="67" y="286"/>
                </a:cxn>
                <a:cxn ang="0">
                  <a:pos x="44" y="334"/>
                </a:cxn>
                <a:cxn ang="0">
                  <a:pos x="26" y="385"/>
                </a:cxn>
                <a:cxn ang="0">
                  <a:pos x="13" y="437"/>
                </a:cxn>
                <a:cxn ang="0">
                  <a:pos x="4" y="491"/>
                </a:cxn>
                <a:cxn ang="0">
                  <a:pos x="0" y="547"/>
                </a:cxn>
                <a:cxn ang="0">
                  <a:pos x="2" y="575"/>
                </a:cxn>
                <a:cxn ang="0">
                  <a:pos x="7" y="630"/>
                </a:cxn>
                <a:cxn ang="0">
                  <a:pos x="18" y="683"/>
                </a:cxn>
                <a:cxn ang="0">
                  <a:pos x="35" y="735"/>
                </a:cxn>
                <a:cxn ang="0">
                  <a:pos x="55" y="784"/>
                </a:cxn>
                <a:cxn ang="0">
                  <a:pos x="80" y="830"/>
                </a:cxn>
                <a:cxn ang="0">
                  <a:pos x="110" y="875"/>
                </a:cxn>
                <a:cxn ang="0">
                  <a:pos x="143" y="914"/>
                </a:cxn>
                <a:cxn ang="0">
                  <a:pos x="181" y="952"/>
                </a:cxn>
                <a:cxn ang="0">
                  <a:pos x="221" y="985"/>
                </a:cxn>
                <a:cxn ang="0">
                  <a:pos x="265" y="1015"/>
                </a:cxn>
                <a:cxn ang="0">
                  <a:pos x="311" y="1039"/>
                </a:cxn>
                <a:cxn ang="0">
                  <a:pos x="360" y="1060"/>
                </a:cxn>
                <a:cxn ang="0">
                  <a:pos x="411" y="1077"/>
                </a:cxn>
                <a:cxn ang="0">
                  <a:pos x="465" y="1087"/>
                </a:cxn>
                <a:cxn ang="0">
                  <a:pos x="520" y="1094"/>
                </a:cxn>
                <a:cxn ang="0">
                  <a:pos x="548" y="1094"/>
                </a:cxn>
                <a:cxn ang="0">
                  <a:pos x="599" y="1091"/>
                </a:cxn>
                <a:cxn ang="0">
                  <a:pos x="647" y="1085"/>
                </a:cxn>
                <a:cxn ang="0">
                  <a:pos x="695" y="1074"/>
                </a:cxn>
                <a:cxn ang="0">
                  <a:pos x="741" y="1058"/>
                </a:cxn>
                <a:cxn ang="0">
                  <a:pos x="786" y="1039"/>
                </a:cxn>
                <a:cxn ang="0">
                  <a:pos x="828" y="1017"/>
                </a:cxn>
                <a:cxn ang="0">
                  <a:pos x="868" y="991"/>
                </a:cxn>
                <a:cxn ang="0">
                  <a:pos x="904" y="962"/>
                </a:cxn>
                <a:cxn ang="0">
                  <a:pos x="904" y="131"/>
                </a:cxn>
                <a:cxn ang="0">
                  <a:pos x="868" y="103"/>
                </a:cxn>
                <a:cxn ang="0">
                  <a:pos x="828" y="76"/>
                </a:cxn>
                <a:cxn ang="0">
                  <a:pos x="786" y="54"/>
                </a:cxn>
                <a:cxn ang="0">
                  <a:pos x="741" y="35"/>
                </a:cxn>
                <a:cxn ang="0">
                  <a:pos x="695" y="20"/>
                </a:cxn>
                <a:cxn ang="0">
                  <a:pos x="647" y="9"/>
                </a:cxn>
                <a:cxn ang="0">
                  <a:pos x="599" y="2"/>
                </a:cxn>
                <a:cxn ang="0">
                  <a:pos x="548" y="0"/>
                </a:cxn>
              </a:cxnLst>
              <a:rect l="0" t="0" r="r" b="b"/>
              <a:pathLst>
                <a:path w="904" h="1094">
                  <a:moveTo>
                    <a:pt x="548" y="0"/>
                  </a:moveTo>
                  <a:lnTo>
                    <a:pt x="548" y="0"/>
                  </a:lnTo>
                  <a:lnTo>
                    <a:pt x="520" y="1"/>
                  </a:lnTo>
                  <a:lnTo>
                    <a:pt x="491" y="3"/>
                  </a:lnTo>
                  <a:lnTo>
                    <a:pt x="465" y="6"/>
                  </a:lnTo>
                  <a:lnTo>
                    <a:pt x="437" y="11"/>
                  </a:lnTo>
                  <a:lnTo>
                    <a:pt x="411" y="17"/>
                  </a:lnTo>
                  <a:lnTo>
                    <a:pt x="385" y="24"/>
                  </a:lnTo>
                  <a:lnTo>
                    <a:pt x="360" y="33"/>
                  </a:lnTo>
                  <a:lnTo>
                    <a:pt x="336" y="43"/>
                  </a:lnTo>
                  <a:lnTo>
                    <a:pt x="311" y="54"/>
                  </a:lnTo>
                  <a:lnTo>
                    <a:pt x="287" y="66"/>
                  </a:lnTo>
                  <a:lnTo>
                    <a:pt x="265" y="79"/>
                  </a:lnTo>
                  <a:lnTo>
                    <a:pt x="243" y="94"/>
                  </a:lnTo>
                  <a:lnTo>
                    <a:pt x="221" y="108"/>
                  </a:lnTo>
                  <a:lnTo>
                    <a:pt x="199" y="125"/>
                  </a:lnTo>
                  <a:lnTo>
                    <a:pt x="181" y="142"/>
                  </a:lnTo>
                  <a:lnTo>
                    <a:pt x="161" y="160"/>
                  </a:lnTo>
                  <a:lnTo>
                    <a:pt x="143" y="179"/>
                  </a:lnTo>
                  <a:lnTo>
                    <a:pt x="125" y="199"/>
                  </a:lnTo>
                  <a:lnTo>
                    <a:pt x="110" y="220"/>
                  </a:lnTo>
                  <a:lnTo>
                    <a:pt x="94" y="241"/>
                  </a:lnTo>
                  <a:lnTo>
                    <a:pt x="80" y="263"/>
                  </a:lnTo>
                  <a:lnTo>
                    <a:pt x="67" y="286"/>
                  </a:lnTo>
                  <a:lnTo>
                    <a:pt x="55" y="309"/>
                  </a:lnTo>
                  <a:lnTo>
                    <a:pt x="44" y="334"/>
                  </a:lnTo>
                  <a:lnTo>
                    <a:pt x="35" y="359"/>
                  </a:lnTo>
                  <a:lnTo>
                    <a:pt x="26" y="385"/>
                  </a:lnTo>
                  <a:lnTo>
                    <a:pt x="18" y="410"/>
                  </a:lnTo>
                  <a:lnTo>
                    <a:pt x="13" y="437"/>
                  </a:lnTo>
                  <a:lnTo>
                    <a:pt x="7" y="463"/>
                  </a:lnTo>
                  <a:lnTo>
                    <a:pt x="4" y="491"/>
                  </a:lnTo>
                  <a:lnTo>
                    <a:pt x="2" y="519"/>
                  </a:lnTo>
                  <a:lnTo>
                    <a:pt x="0" y="547"/>
                  </a:lnTo>
                  <a:lnTo>
                    <a:pt x="0" y="547"/>
                  </a:lnTo>
                  <a:lnTo>
                    <a:pt x="2" y="575"/>
                  </a:lnTo>
                  <a:lnTo>
                    <a:pt x="4" y="603"/>
                  </a:lnTo>
                  <a:lnTo>
                    <a:pt x="7" y="630"/>
                  </a:lnTo>
                  <a:lnTo>
                    <a:pt x="13" y="657"/>
                  </a:lnTo>
                  <a:lnTo>
                    <a:pt x="18" y="683"/>
                  </a:lnTo>
                  <a:lnTo>
                    <a:pt x="26" y="710"/>
                  </a:lnTo>
                  <a:lnTo>
                    <a:pt x="35" y="735"/>
                  </a:lnTo>
                  <a:lnTo>
                    <a:pt x="44" y="760"/>
                  </a:lnTo>
                  <a:lnTo>
                    <a:pt x="55" y="784"/>
                  </a:lnTo>
                  <a:lnTo>
                    <a:pt x="67" y="807"/>
                  </a:lnTo>
                  <a:lnTo>
                    <a:pt x="80" y="830"/>
                  </a:lnTo>
                  <a:lnTo>
                    <a:pt x="94" y="853"/>
                  </a:lnTo>
                  <a:lnTo>
                    <a:pt x="110" y="875"/>
                  </a:lnTo>
                  <a:lnTo>
                    <a:pt x="125" y="895"/>
                  </a:lnTo>
                  <a:lnTo>
                    <a:pt x="143" y="914"/>
                  </a:lnTo>
                  <a:lnTo>
                    <a:pt x="161" y="933"/>
                  </a:lnTo>
                  <a:lnTo>
                    <a:pt x="181" y="952"/>
                  </a:lnTo>
                  <a:lnTo>
                    <a:pt x="199" y="969"/>
                  </a:lnTo>
                  <a:lnTo>
                    <a:pt x="221" y="985"/>
                  </a:lnTo>
                  <a:lnTo>
                    <a:pt x="243" y="1001"/>
                  </a:lnTo>
                  <a:lnTo>
                    <a:pt x="265" y="1015"/>
                  </a:lnTo>
                  <a:lnTo>
                    <a:pt x="287" y="1027"/>
                  </a:lnTo>
                  <a:lnTo>
                    <a:pt x="311" y="1039"/>
                  </a:lnTo>
                  <a:lnTo>
                    <a:pt x="336" y="1050"/>
                  </a:lnTo>
                  <a:lnTo>
                    <a:pt x="360" y="1060"/>
                  </a:lnTo>
                  <a:lnTo>
                    <a:pt x="385" y="1069"/>
                  </a:lnTo>
                  <a:lnTo>
                    <a:pt x="411" y="1077"/>
                  </a:lnTo>
                  <a:lnTo>
                    <a:pt x="437" y="1083"/>
                  </a:lnTo>
                  <a:lnTo>
                    <a:pt x="465" y="1087"/>
                  </a:lnTo>
                  <a:lnTo>
                    <a:pt x="491" y="1091"/>
                  </a:lnTo>
                  <a:lnTo>
                    <a:pt x="520" y="1094"/>
                  </a:lnTo>
                  <a:lnTo>
                    <a:pt x="548" y="1094"/>
                  </a:lnTo>
                  <a:lnTo>
                    <a:pt x="548" y="1094"/>
                  </a:lnTo>
                  <a:lnTo>
                    <a:pt x="573" y="1094"/>
                  </a:lnTo>
                  <a:lnTo>
                    <a:pt x="599" y="1091"/>
                  </a:lnTo>
                  <a:lnTo>
                    <a:pt x="623" y="1089"/>
                  </a:lnTo>
                  <a:lnTo>
                    <a:pt x="647" y="1085"/>
                  </a:lnTo>
                  <a:lnTo>
                    <a:pt x="672" y="1079"/>
                  </a:lnTo>
                  <a:lnTo>
                    <a:pt x="695" y="1074"/>
                  </a:lnTo>
                  <a:lnTo>
                    <a:pt x="718" y="1067"/>
                  </a:lnTo>
                  <a:lnTo>
                    <a:pt x="741" y="1058"/>
                  </a:lnTo>
                  <a:lnTo>
                    <a:pt x="764" y="1049"/>
                  </a:lnTo>
                  <a:lnTo>
                    <a:pt x="786" y="1039"/>
                  </a:lnTo>
                  <a:lnTo>
                    <a:pt x="807" y="1028"/>
                  </a:lnTo>
                  <a:lnTo>
                    <a:pt x="828" y="1017"/>
                  </a:lnTo>
                  <a:lnTo>
                    <a:pt x="848" y="1004"/>
                  </a:lnTo>
                  <a:lnTo>
                    <a:pt x="868" y="991"/>
                  </a:lnTo>
                  <a:lnTo>
                    <a:pt x="886" y="976"/>
                  </a:lnTo>
                  <a:lnTo>
                    <a:pt x="904" y="962"/>
                  </a:lnTo>
                  <a:lnTo>
                    <a:pt x="904" y="131"/>
                  </a:lnTo>
                  <a:lnTo>
                    <a:pt x="904" y="131"/>
                  </a:lnTo>
                  <a:lnTo>
                    <a:pt x="886" y="117"/>
                  </a:lnTo>
                  <a:lnTo>
                    <a:pt x="868" y="103"/>
                  </a:lnTo>
                  <a:lnTo>
                    <a:pt x="848" y="89"/>
                  </a:lnTo>
                  <a:lnTo>
                    <a:pt x="828" y="76"/>
                  </a:lnTo>
                  <a:lnTo>
                    <a:pt x="807" y="65"/>
                  </a:lnTo>
                  <a:lnTo>
                    <a:pt x="786" y="54"/>
                  </a:lnTo>
                  <a:lnTo>
                    <a:pt x="764" y="44"/>
                  </a:lnTo>
                  <a:lnTo>
                    <a:pt x="741" y="35"/>
                  </a:lnTo>
                  <a:lnTo>
                    <a:pt x="718" y="27"/>
                  </a:lnTo>
                  <a:lnTo>
                    <a:pt x="695" y="20"/>
                  </a:lnTo>
                  <a:lnTo>
                    <a:pt x="672" y="14"/>
                  </a:lnTo>
                  <a:lnTo>
                    <a:pt x="647" y="9"/>
                  </a:lnTo>
                  <a:lnTo>
                    <a:pt x="623" y="5"/>
                  </a:lnTo>
                  <a:lnTo>
                    <a:pt x="599" y="2"/>
                  </a:lnTo>
                  <a:lnTo>
                    <a:pt x="573" y="1"/>
                  </a:lnTo>
                  <a:lnTo>
                    <a:pt x="548" y="0"/>
                  </a:lnTo>
                </a:path>
              </a:pathLst>
            </a:custGeom>
            <a:solidFill>
              <a:schemeClr val="accent4">
                <a:alpha val="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11" name="Полилиния 10"/>
            <p:cNvSpPr/>
            <p:nvPr/>
          </p:nvSpPr>
          <p:spPr>
            <a:xfrm rot="10800000" flipH="1">
              <a:off x="7707312" y="1181419"/>
              <a:ext cx="1433513" cy="1736725"/>
            </a:xfrm>
            <a:custGeom>
              <a:avLst/>
              <a:gdLst/>
              <a:ahLst/>
              <a:cxnLst>
                <a:cxn ang="0">
                  <a:pos x="547" y="0"/>
                </a:cxn>
                <a:cxn ang="0">
                  <a:pos x="490" y="3"/>
                </a:cxn>
                <a:cxn ang="0">
                  <a:pos x="436" y="11"/>
                </a:cxn>
                <a:cxn ang="0">
                  <a:pos x="384" y="25"/>
                </a:cxn>
                <a:cxn ang="0">
                  <a:pos x="334" y="43"/>
                </a:cxn>
                <a:cxn ang="0">
                  <a:pos x="286" y="66"/>
                </a:cxn>
                <a:cxn ang="0">
                  <a:pos x="242" y="94"/>
                </a:cxn>
                <a:cxn ang="0">
                  <a:pos x="198" y="125"/>
                </a:cxn>
                <a:cxn ang="0">
                  <a:pos x="160" y="160"/>
                </a:cxn>
                <a:cxn ang="0">
                  <a:pos x="124" y="199"/>
                </a:cxn>
                <a:cxn ang="0">
                  <a:pos x="93" y="241"/>
                </a:cxn>
                <a:cxn ang="0">
                  <a:pos x="66" y="286"/>
                </a:cxn>
                <a:cxn ang="0">
                  <a:pos x="42" y="334"/>
                </a:cxn>
                <a:cxn ang="0">
                  <a:pos x="25" y="385"/>
                </a:cxn>
                <a:cxn ang="0">
                  <a:pos x="11" y="437"/>
                </a:cxn>
                <a:cxn ang="0">
                  <a:pos x="3" y="491"/>
                </a:cxn>
                <a:cxn ang="0">
                  <a:pos x="0" y="547"/>
                </a:cxn>
                <a:cxn ang="0">
                  <a:pos x="0" y="575"/>
                </a:cxn>
                <a:cxn ang="0">
                  <a:pos x="6" y="630"/>
                </a:cxn>
                <a:cxn ang="0">
                  <a:pos x="17" y="683"/>
                </a:cxn>
                <a:cxn ang="0">
                  <a:pos x="34" y="735"/>
                </a:cxn>
                <a:cxn ang="0">
                  <a:pos x="53" y="784"/>
                </a:cxn>
                <a:cxn ang="0">
                  <a:pos x="79" y="831"/>
                </a:cxn>
                <a:cxn ang="0">
                  <a:pos x="109" y="875"/>
                </a:cxn>
                <a:cxn ang="0">
                  <a:pos x="142" y="915"/>
                </a:cxn>
                <a:cxn ang="0">
                  <a:pos x="180" y="952"/>
                </a:cxn>
                <a:cxn ang="0">
                  <a:pos x="219" y="985"/>
                </a:cxn>
                <a:cxn ang="0">
                  <a:pos x="264" y="1015"/>
                </a:cxn>
                <a:cxn ang="0">
                  <a:pos x="310" y="1041"/>
                </a:cxn>
                <a:cxn ang="0">
                  <a:pos x="359" y="1061"/>
                </a:cxn>
                <a:cxn ang="0">
                  <a:pos x="410" y="1077"/>
                </a:cxn>
                <a:cxn ang="0">
                  <a:pos x="464" y="1088"/>
                </a:cxn>
                <a:cxn ang="0">
                  <a:pos x="519" y="1094"/>
                </a:cxn>
                <a:cxn ang="0">
                  <a:pos x="547" y="1094"/>
                </a:cxn>
                <a:cxn ang="0">
                  <a:pos x="598" y="1092"/>
                </a:cxn>
                <a:cxn ang="0">
                  <a:pos x="646" y="1085"/>
                </a:cxn>
                <a:cxn ang="0">
                  <a:pos x="694" y="1074"/>
                </a:cxn>
                <a:cxn ang="0">
                  <a:pos x="740" y="1059"/>
                </a:cxn>
                <a:cxn ang="0">
                  <a:pos x="783" y="1041"/>
                </a:cxn>
                <a:cxn ang="0">
                  <a:pos x="825" y="1017"/>
                </a:cxn>
                <a:cxn ang="0">
                  <a:pos x="865" y="992"/>
                </a:cxn>
                <a:cxn ang="0">
                  <a:pos x="903" y="962"/>
                </a:cxn>
                <a:cxn ang="0">
                  <a:pos x="903" y="132"/>
                </a:cxn>
                <a:cxn ang="0">
                  <a:pos x="865" y="103"/>
                </a:cxn>
                <a:cxn ang="0">
                  <a:pos x="825" y="76"/>
                </a:cxn>
                <a:cxn ang="0">
                  <a:pos x="783" y="54"/>
                </a:cxn>
                <a:cxn ang="0">
                  <a:pos x="740" y="35"/>
                </a:cxn>
                <a:cxn ang="0">
                  <a:pos x="694" y="20"/>
                </a:cxn>
                <a:cxn ang="0">
                  <a:pos x="646" y="9"/>
                </a:cxn>
                <a:cxn ang="0">
                  <a:pos x="598" y="2"/>
                </a:cxn>
                <a:cxn ang="0">
                  <a:pos x="547" y="0"/>
                </a:cxn>
              </a:cxnLst>
              <a:rect l="0" t="0" r="r" b="b"/>
              <a:pathLst>
                <a:path w="903" h="1094">
                  <a:moveTo>
                    <a:pt x="547" y="0"/>
                  </a:moveTo>
                  <a:lnTo>
                    <a:pt x="547" y="0"/>
                  </a:lnTo>
                  <a:lnTo>
                    <a:pt x="519" y="1"/>
                  </a:lnTo>
                  <a:lnTo>
                    <a:pt x="490" y="3"/>
                  </a:lnTo>
                  <a:lnTo>
                    <a:pt x="464" y="7"/>
                  </a:lnTo>
                  <a:lnTo>
                    <a:pt x="436" y="11"/>
                  </a:lnTo>
                  <a:lnTo>
                    <a:pt x="410" y="18"/>
                  </a:lnTo>
                  <a:lnTo>
                    <a:pt x="384" y="25"/>
                  </a:lnTo>
                  <a:lnTo>
                    <a:pt x="359" y="33"/>
                  </a:lnTo>
                  <a:lnTo>
                    <a:pt x="334" y="43"/>
                  </a:lnTo>
                  <a:lnTo>
                    <a:pt x="310" y="54"/>
                  </a:lnTo>
                  <a:lnTo>
                    <a:pt x="286" y="66"/>
                  </a:lnTo>
                  <a:lnTo>
                    <a:pt x="264" y="80"/>
                  </a:lnTo>
                  <a:lnTo>
                    <a:pt x="242" y="94"/>
                  </a:lnTo>
                  <a:lnTo>
                    <a:pt x="219" y="109"/>
                  </a:lnTo>
                  <a:lnTo>
                    <a:pt x="198" y="125"/>
                  </a:lnTo>
                  <a:lnTo>
                    <a:pt x="180" y="143"/>
                  </a:lnTo>
                  <a:lnTo>
                    <a:pt x="160" y="160"/>
                  </a:lnTo>
                  <a:lnTo>
                    <a:pt x="142" y="179"/>
                  </a:lnTo>
                  <a:lnTo>
                    <a:pt x="124" y="199"/>
                  </a:lnTo>
                  <a:lnTo>
                    <a:pt x="109" y="220"/>
                  </a:lnTo>
                  <a:lnTo>
                    <a:pt x="93" y="241"/>
                  </a:lnTo>
                  <a:lnTo>
                    <a:pt x="79" y="263"/>
                  </a:lnTo>
                  <a:lnTo>
                    <a:pt x="66" y="286"/>
                  </a:lnTo>
                  <a:lnTo>
                    <a:pt x="53" y="310"/>
                  </a:lnTo>
                  <a:lnTo>
                    <a:pt x="42" y="334"/>
                  </a:lnTo>
                  <a:lnTo>
                    <a:pt x="34" y="359"/>
                  </a:lnTo>
                  <a:lnTo>
                    <a:pt x="25" y="385"/>
                  </a:lnTo>
                  <a:lnTo>
                    <a:pt x="17" y="410"/>
                  </a:lnTo>
                  <a:lnTo>
                    <a:pt x="11" y="437"/>
                  </a:lnTo>
                  <a:lnTo>
                    <a:pt x="6" y="464"/>
                  </a:lnTo>
                  <a:lnTo>
                    <a:pt x="3" y="491"/>
                  </a:lnTo>
                  <a:lnTo>
                    <a:pt x="0" y="519"/>
                  </a:lnTo>
                  <a:lnTo>
                    <a:pt x="0" y="547"/>
                  </a:lnTo>
                  <a:lnTo>
                    <a:pt x="0" y="547"/>
                  </a:lnTo>
                  <a:lnTo>
                    <a:pt x="0" y="575"/>
                  </a:lnTo>
                  <a:lnTo>
                    <a:pt x="3" y="603"/>
                  </a:lnTo>
                  <a:lnTo>
                    <a:pt x="6" y="630"/>
                  </a:lnTo>
                  <a:lnTo>
                    <a:pt x="11" y="658"/>
                  </a:lnTo>
                  <a:lnTo>
                    <a:pt x="17" y="683"/>
                  </a:lnTo>
                  <a:lnTo>
                    <a:pt x="25" y="710"/>
                  </a:lnTo>
                  <a:lnTo>
                    <a:pt x="34" y="735"/>
                  </a:lnTo>
                  <a:lnTo>
                    <a:pt x="42" y="760"/>
                  </a:lnTo>
                  <a:lnTo>
                    <a:pt x="53" y="784"/>
                  </a:lnTo>
                  <a:lnTo>
                    <a:pt x="66" y="808"/>
                  </a:lnTo>
                  <a:lnTo>
                    <a:pt x="79" y="831"/>
                  </a:lnTo>
                  <a:lnTo>
                    <a:pt x="93" y="853"/>
                  </a:lnTo>
                  <a:lnTo>
                    <a:pt x="109" y="875"/>
                  </a:lnTo>
                  <a:lnTo>
                    <a:pt x="124" y="895"/>
                  </a:lnTo>
                  <a:lnTo>
                    <a:pt x="142" y="915"/>
                  </a:lnTo>
                  <a:lnTo>
                    <a:pt x="160" y="934"/>
                  </a:lnTo>
                  <a:lnTo>
                    <a:pt x="180" y="952"/>
                  </a:lnTo>
                  <a:lnTo>
                    <a:pt x="198" y="969"/>
                  </a:lnTo>
                  <a:lnTo>
                    <a:pt x="219" y="985"/>
                  </a:lnTo>
                  <a:lnTo>
                    <a:pt x="242" y="1001"/>
                  </a:lnTo>
                  <a:lnTo>
                    <a:pt x="264" y="1015"/>
                  </a:lnTo>
                  <a:lnTo>
                    <a:pt x="286" y="1028"/>
                  </a:lnTo>
                  <a:lnTo>
                    <a:pt x="310" y="1041"/>
                  </a:lnTo>
                  <a:lnTo>
                    <a:pt x="334" y="1052"/>
                  </a:lnTo>
                  <a:lnTo>
                    <a:pt x="359" y="1061"/>
                  </a:lnTo>
                  <a:lnTo>
                    <a:pt x="384" y="1069"/>
                  </a:lnTo>
                  <a:lnTo>
                    <a:pt x="410" y="1077"/>
                  </a:lnTo>
                  <a:lnTo>
                    <a:pt x="436" y="1083"/>
                  </a:lnTo>
                  <a:lnTo>
                    <a:pt x="464" y="1088"/>
                  </a:lnTo>
                  <a:lnTo>
                    <a:pt x="490" y="1092"/>
                  </a:lnTo>
                  <a:lnTo>
                    <a:pt x="519" y="1094"/>
                  </a:lnTo>
                  <a:lnTo>
                    <a:pt x="547" y="1094"/>
                  </a:lnTo>
                  <a:lnTo>
                    <a:pt x="547" y="1094"/>
                  </a:lnTo>
                  <a:lnTo>
                    <a:pt x="572" y="1094"/>
                  </a:lnTo>
                  <a:lnTo>
                    <a:pt x="598" y="1092"/>
                  </a:lnTo>
                  <a:lnTo>
                    <a:pt x="622" y="1089"/>
                  </a:lnTo>
                  <a:lnTo>
                    <a:pt x="646" y="1085"/>
                  </a:lnTo>
                  <a:lnTo>
                    <a:pt x="671" y="1080"/>
                  </a:lnTo>
                  <a:lnTo>
                    <a:pt x="694" y="1074"/>
                  </a:lnTo>
                  <a:lnTo>
                    <a:pt x="717" y="1067"/>
                  </a:lnTo>
                  <a:lnTo>
                    <a:pt x="740" y="1059"/>
                  </a:lnTo>
                  <a:lnTo>
                    <a:pt x="762" y="1051"/>
                  </a:lnTo>
                  <a:lnTo>
                    <a:pt x="783" y="1041"/>
                  </a:lnTo>
                  <a:lnTo>
                    <a:pt x="806" y="1030"/>
                  </a:lnTo>
                  <a:lnTo>
                    <a:pt x="825" y="1017"/>
                  </a:lnTo>
                  <a:lnTo>
                    <a:pt x="846" y="1005"/>
                  </a:lnTo>
                  <a:lnTo>
                    <a:pt x="865" y="992"/>
                  </a:lnTo>
                  <a:lnTo>
                    <a:pt x="884" y="978"/>
                  </a:lnTo>
                  <a:lnTo>
                    <a:pt x="903" y="962"/>
                  </a:lnTo>
                  <a:lnTo>
                    <a:pt x="903" y="132"/>
                  </a:lnTo>
                  <a:lnTo>
                    <a:pt x="903" y="132"/>
                  </a:lnTo>
                  <a:lnTo>
                    <a:pt x="884" y="117"/>
                  </a:lnTo>
                  <a:lnTo>
                    <a:pt x="865" y="103"/>
                  </a:lnTo>
                  <a:lnTo>
                    <a:pt x="846" y="90"/>
                  </a:lnTo>
                  <a:lnTo>
                    <a:pt x="825" y="76"/>
                  </a:lnTo>
                  <a:lnTo>
                    <a:pt x="806" y="65"/>
                  </a:lnTo>
                  <a:lnTo>
                    <a:pt x="783" y="54"/>
                  </a:lnTo>
                  <a:lnTo>
                    <a:pt x="762" y="44"/>
                  </a:lnTo>
                  <a:lnTo>
                    <a:pt x="740" y="35"/>
                  </a:lnTo>
                  <a:lnTo>
                    <a:pt x="717" y="28"/>
                  </a:lnTo>
                  <a:lnTo>
                    <a:pt x="694" y="20"/>
                  </a:lnTo>
                  <a:lnTo>
                    <a:pt x="671" y="14"/>
                  </a:lnTo>
                  <a:lnTo>
                    <a:pt x="646" y="9"/>
                  </a:lnTo>
                  <a:lnTo>
                    <a:pt x="622" y="5"/>
                  </a:lnTo>
                  <a:lnTo>
                    <a:pt x="598" y="2"/>
                  </a:lnTo>
                  <a:lnTo>
                    <a:pt x="572" y="1"/>
                  </a:lnTo>
                  <a:lnTo>
                    <a:pt x="547" y="0"/>
                  </a:lnTo>
                </a:path>
              </a:pathLst>
            </a:custGeom>
            <a:solidFill>
              <a:schemeClr val="accent1">
                <a:alpha val="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12" name="Полилиния 11"/>
            <p:cNvSpPr/>
            <p:nvPr/>
          </p:nvSpPr>
          <p:spPr>
            <a:xfrm rot="10800000" flipH="1">
              <a:off x="7716837" y="5907087"/>
              <a:ext cx="1428750" cy="950913"/>
            </a:xfrm>
            <a:custGeom>
              <a:avLst/>
              <a:gdLst/>
              <a:ahLst/>
              <a:cxnLst>
                <a:cxn ang="0">
                  <a:pos x="900" y="0"/>
                </a:cxn>
                <a:cxn ang="0">
                  <a:pos x="3" y="0"/>
                </a:cxn>
                <a:cxn ang="0">
                  <a:pos x="3" y="0"/>
                </a:cxn>
                <a:cxn ang="0">
                  <a:pos x="1" y="27"/>
                </a:cxn>
                <a:cxn ang="0">
                  <a:pos x="0" y="53"/>
                </a:cxn>
                <a:cxn ang="0">
                  <a:pos x="0" y="53"/>
                </a:cxn>
                <a:cxn ang="0">
                  <a:pos x="1" y="81"/>
                </a:cxn>
                <a:cxn ang="0">
                  <a:pos x="3" y="108"/>
                </a:cxn>
                <a:cxn ang="0">
                  <a:pos x="7" y="136"/>
                </a:cxn>
                <a:cxn ang="0">
                  <a:pos x="12" y="164"/>
                </a:cxn>
                <a:cxn ang="0">
                  <a:pos x="18" y="189"/>
                </a:cxn>
                <a:cxn ang="0">
                  <a:pos x="25" y="216"/>
                </a:cxn>
                <a:cxn ang="0">
                  <a:pos x="34" y="241"/>
                </a:cxn>
                <a:cxn ang="0">
                  <a:pos x="43" y="265"/>
                </a:cxn>
                <a:cxn ang="0">
                  <a:pos x="54" y="290"/>
                </a:cxn>
                <a:cxn ang="0">
                  <a:pos x="66" y="314"/>
                </a:cxn>
                <a:cxn ang="0">
                  <a:pos x="80" y="336"/>
                </a:cxn>
                <a:cxn ang="0">
                  <a:pos x="94" y="358"/>
                </a:cxn>
                <a:cxn ang="0">
                  <a:pos x="109" y="380"/>
                </a:cxn>
                <a:cxn ang="0">
                  <a:pos x="125" y="400"/>
                </a:cxn>
                <a:cxn ang="0">
                  <a:pos x="143" y="420"/>
                </a:cxn>
                <a:cxn ang="0">
                  <a:pos x="160" y="440"/>
                </a:cxn>
                <a:cxn ang="0">
                  <a:pos x="180" y="458"/>
                </a:cxn>
                <a:cxn ang="0">
                  <a:pos x="199" y="476"/>
                </a:cxn>
                <a:cxn ang="0">
                  <a:pos x="220" y="491"/>
                </a:cxn>
                <a:cxn ang="0">
                  <a:pos x="242" y="507"/>
                </a:cxn>
                <a:cxn ang="0">
                  <a:pos x="264" y="521"/>
                </a:cxn>
                <a:cxn ang="0">
                  <a:pos x="286" y="534"/>
                </a:cxn>
                <a:cxn ang="0">
                  <a:pos x="311" y="546"/>
                </a:cxn>
                <a:cxn ang="0">
                  <a:pos x="335" y="557"/>
                </a:cxn>
                <a:cxn ang="0">
                  <a:pos x="359" y="566"/>
                </a:cxn>
                <a:cxn ang="0">
                  <a:pos x="385" y="575"/>
                </a:cxn>
                <a:cxn ang="0">
                  <a:pos x="410" y="583"/>
                </a:cxn>
                <a:cxn ang="0">
                  <a:pos x="437" y="588"/>
                </a:cxn>
                <a:cxn ang="0">
                  <a:pos x="464" y="594"/>
                </a:cxn>
                <a:cxn ang="0">
                  <a:pos x="491" y="597"/>
                </a:cxn>
                <a:cxn ang="0">
                  <a:pos x="520" y="599"/>
                </a:cxn>
                <a:cxn ang="0">
                  <a:pos x="547" y="599"/>
                </a:cxn>
                <a:cxn ang="0">
                  <a:pos x="547" y="599"/>
                </a:cxn>
                <a:cxn ang="0">
                  <a:pos x="573" y="599"/>
                </a:cxn>
                <a:cxn ang="0">
                  <a:pos x="597" y="597"/>
                </a:cxn>
                <a:cxn ang="0">
                  <a:pos x="621" y="595"/>
                </a:cxn>
                <a:cxn ang="0">
                  <a:pos x="646" y="591"/>
                </a:cxn>
                <a:cxn ang="0">
                  <a:pos x="670" y="586"/>
                </a:cxn>
                <a:cxn ang="0">
                  <a:pos x="693" y="581"/>
                </a:cxn>
                <a:cxn ang="0">
                  <a:pos x="715" y="573"/>
                </a:cxn>
                <a:cxn ang="0">
                  <a:pos x="739" y="565"/>
                </a:cxn>
                <a:cxn ang="0">
                  <a:pos x="761" y="556"/>
                </a:cxn>
                <a:cxn ang="0">
                  <a:pos x="782" y="547"/>
                </a:cxn>
                <a:cxn ang="0">
                  <a:pos x="803" y="536"/>
                </a:cxn>
                <a:cxn ang="0">
                  <a:pos x="824" y="525"/>
                </a:cxn>
                <a:cxn ang="0">
                  <a:pos x="844" y="513"/>
                </a:cxn>
                <a:cxn ang="0">
                  <a:pos x="864" y="500"/>
                </a:cxn>
                <a:cxn ang="0">
                  <a:pos x="882" y="486"/>
                </a:cxn>
                <a:cxn ang="0">
                  <a:pos x="900" y="471"/>
                </a:cxn>
                <a:cxn ang="0">
                  <a:pos x="900" y="0"/>
                </a:cxn>
              </a:cxnLst>
              <a:rect l="0" t="0" r="r" b="b"/>
              <a:pathLst>
                <a:path w="900" h="599">
                  <a:moveTo>
                    <a:pt x="900" y="0"/>
                  </a:moveTo>
                  <a:lnTo>
                    <a:pt x="3" y="0"/>
                  </a:lnTo>
                  <a:lnTo>
                    <a:pt x="3" y="0"/>
                  </a:lnTo>
                  <a:lnTo>
                    <a:pt x="1" y="27"/>
                  </a:lnTo>
                  <a:lnTo>
                    <a:pt x="0" y="53"/>
                  </a:lnTo>
                  <a:lnTo>
                    <a:pt x="0" y="53"/>
                  </a:lnTo>
                  <a:lnTo>
                    <a:pt x="1" y="81"/>
                  </a:lnTo>
                  <a:lnTo>
                    <a:pt x="3" y="108"/>
                  </a:lnTo>
                  <a:lnTo>
                    <a:pt x="7" y="136"/>
                  </a:lnTo>
                  <a:lnTo>
                    <a:pt x="12" y="164"/>
                  </a:lnTo>
                  <a:lnTo>
                    <a:pt x="18" y="189"/>
                  </a:lnTo>
                  <a:lnTo>
                    <a:pt x="25" y="216"/>
                  </a:lnTo>
                  <a:lnTo>
                    <a:pt x="34" y="241"/>
                  </a:lnTo>
                  <a:lnTo>
                    <a:pt x="43" y="265"/>
                  </a:lnTo>
                  <a:lnTo>
                    <a:pt x="54" y="290"/>
                  </a:lnTo>
                  <a:lnTo>
                    <a:pt x="66" y="314"/>
                  </a:lnTo>
                  <a:lnTo>
                    <a:pt x="80" y="336"/>
                  </a:lnTo>
                  <a:lnTo>
                    <a:pt x="94" y="358"/>
                  </a:lnTo>
                  <a:lnTo>
                    <a:pt x="109" y="380"/>
                  </a:lnTo>
                  <a:lnTo>
                    <a:pt x="125" y="400"/>
                  </a:lnTo>
                  <a:lnTo>
                    <a:pt x="143" y="420"/>
                  </a:lnTo>
                  <a:lnTo>
                    <a:pt x="160" y="440"/>
                  </a:lnTo>
                  <a:lnTo>
                    <a:pt x="180" y="458"/>
                  </a:lnTo>
                  <a:lnTo>
                    <a:pt x="199" y="476"/>
                  </a:lnTo>
                  <a:lnTo>
                    <a:pt x="220" y="491"/>
                  </a:lnTo>
                  <a:lnTo>
                    <a:pt x="242" y="507"/>
                  </a:lnTo>
                  <a:lnTo>
                    <a:pt x="264" y="521"/>
                  </a:lnTo>
                  <a:lnTo>
                    <a:pt x="286" y="534"/>
                  </a:lnTo>
                  <a:lnTo>
                    <a:pt x="311" y="546"/>
                  </a:lnTo>
                  <a:lnTo>
                    <a:pt x="335" y="557"/>
                  </a:lnTo>
                  <a:lnTo>
                    <a:pt x="359" y="566"/>
                  </a:lnTo>
                  <a:lnTo>
                    <a:pt x="385" y="575"/>
                  </a:lnTo>
                  <a:lnTo>
                    <a:pt x="410" y="583"/>
                  </a:lnTo>
                  <a:lnTo>
                    <a:pt x="437" y="588"/>
                  </a:lnTo>
                  <a:lnTo>
                    <a:pt x="464" y="594"/>
                  </a:lnTo>
                  <a:lnTo>
                    <a:pt x="491" y="597"/>
                  </a:lnTo>
                  <a:lnTo>
                    <a:pt x="520" y="599"/>
                  </a:lnTo>
                  <a:lnTo>
                    <a:pt x="547" y="599"/>
                  </a:lnTo>
                  <a:lnTo>
                    <a:pt x="547" y="599"/>
                  </a:lnTo>
                  <a:lnTo>
                    <a:pt x="573" y="599"/>
                  </a:lnTo>
                  <a:lnTo>
                    <a:pt x="597" y="597"/>
                  </a:lnTo>
                  <a:lnTo>
                    <a:pt x="621" y="595"/>
                  </a:lnTo>
                  <a:lnTo>
                    <a:pt x="646" y="591"/>
                  </a:lnTo>
                  <a:lnTo>
                    <a:pt x="670" y="586"/>
                  </a:lnTo>
                  <a:lnTo>
                    <a:pt x="693" y="581"/>
                  </a:lnTo>
                  <a:lnTo>
                    <a:pt x="715" y="573"/>
                  </a:lnTo>
                  <a:lnTo>
                    <a:pt x="739" y="565"/>
                  </a:lnTo>
                  <a:lnTo>
                    <a:pt x="761" y="556"/>
                  </a:lnTo>
                  <a:lnTo>
                    <a:pt x="782" y="547"/>
                  </a:lnTo>
                  <a:lnTo>
                    <a:pt x="803" y="536"/>
                  </a:lnTo>
                  <a:lnTo>
                    <a:pt x="824" y="525"/>
                  </a:lnTo>
                  <a:lnTo>
                    <a:pt x="844" y="513"/>
                  </a:lnTo>
                  <a:lnTo>
                    <a:pt x="864" y="500"/>
                  </a:lnTo>
                  <a:lnTo>
                    <a:pt x="882" y="486"/>
                  </a:lnTo>
                  <a:lnTo>
                    <a:pt x="900" y="471"/>
                  </a:lnTo>
                  <a:lnTo>
                    <a:pt x="900" y="0"/>
                  </a:lnTo>
                </a:path>
              </a:pathLst>
            </a:custGeom>
            <a:solidFill>
              <a:schemeClr val="accent4"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 lang="ko-KR" altLang="en-US"/>
              </a:pPr>
              <a:endParaRPr lang="ko-KR" altLang="en-US"/>
            </a:p>
          </p:txBody>
        </p:sp>
      </p:grp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107" y="274638"/>
            <a:ext cx="2743171" cy="5851525"/>
          </a:xfrm>
        </p:spPr>
        <p:txBody>
          <a:bodyPr vert="eaVert"/>
          <a:lstStyle>
            <a:lvl1pPr>
              <a:defRPr sz="4000"/>
            </a:lvl1pPr>
          </a:lstStyle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593" y="274638"/>
            <a:ext cx="8026315" cy="5851525"/>
          </a:xfrm>
        </p:spPr>
        <p:txBody>
          <a:bodyPr vert="eaVert"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 lang="ko-KR" altLang="en-US"/>
            </a:pPr>
            <a:r>
              <a:rPr lang="ru-RU" altLang="en-US"/>
              <a:t>Образец текста</a:t>
            </a:r>
          </a:p>
          <a:p>
            <a:pPr lvl="1">
              <a:defRPr lang="ko-KR" altLang="en-US"/>
            </a:pPr>
            <a:r>
              <a:rPr lang="ru-RU" altLang="en-US"/>
              <a:t>Второй уровень</a:t>
            </a:r>
          </a:p>
          <a:p>
            <a:pPr lvl="2">
              <a:defRPr lang="ko-KR" altLang="en-US"/>
            </a:pPr>
            <a:r>
              <a:rPr lang="ru-RU" altLang="en-US"/>
              <a:t>Третий уровень</a:t>
            </a:r>
          </a:p>
          <a:p>
            <a:pPr lvl="3">
              <a:defRPr lang="ko-KR" altLang="en-US"/>
            </a:pPr>
            <a:r>
              <a:rPr lang="ru-RU" altLang="en-US"/>
              <a:t>Четвертый уровень</a:t>
            </a:r>
          </a:p>
          <a:p>
            <a:pPr lvl="4">
              <a:defRPr lang="ko-KR" altLang="en-US"/>
            </a:pPr>
            <a:r>
              <a:rPr lang="ru-RU" altLang="en-US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pPr>
              <a:defRPr lang="ko-KR" altLang="en-US"/>
            </a:pPr>
            <a:fld id="{1A3D5110-9FE0-496F-B26A-071D02F2DE37}" type="datetime1">
              <a:rPr lang="ru-RU" altLang="en-US"/>
              <a:pPr>
                <a:defRPr lang="ko-KR" altLang="en-US"/>
              </a:pPr>
              <a:t>25.08.2020</a:t>
            </a:fld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797512" y="6356350"/>
            <a:ext cx="2596847" cy="365125"/>
          </a:xfrm>
        </p:spPr>
        <p:txBody>
          <a:bodyPr/>
          <a:lstStyle>
            <a:lvl1pPr algn="ctr">
              <a:defRPr>
                <a:solidFill>
                  <a:schemeClr val="accent2"/>
                </a:solidFill>
              </a:defRPr>
            </a:lvl1pPr>
          </a:lstStyle>
          <a:p>
            <a:pPr>
              <a:defRPr lang="ko-KR" altLang="en-US"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896003" y="6356350"/>
            <a:ext cx="2844770" cy="365125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pPr>
              <a:defRPr lang="ko-KR" altLang="en-US"/>
            </a:pPr>
            <a:fld id="{AD22CD3B-FDDF-4998-970C-76E6E0BEC65F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제목 및 내용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2923" y="274638"/>
            <a:ext cx="8691002" cy="939784"/>
          </a:xfrm>
        </p:spPr>
        <p:txBody>
          <a:bodyPr/>
          <a:lstStyle/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195" y="1428736"/>
            <a:ext cx="11201205" cy="469742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 lang="ko-KR" altLang="en-US"/>
            </a:pPr>
            <a:r>
              <a:rPr lang="ru-RU" altLang="en-US"/>
              <a:t>Образец текста</a:t>
            </a:r>
          </a:p>
          <a:p>
            <a:pPr lvl="1">
              <a:defRPr lang="ko-KR" altLang="en-US"/>
            </a:pPr>
            <a:r>
              <a:rPr lang="ru-RU" altLang="en-US"/>
              <a:t>Второй уровень</a:t>
            </a:r>
          </a:p>
          <a:p>
            <a:pPr lvl="2">
              <a:defRPr lang="ko-KR" altLang="en-US"/>
            </a:pPr>
            <a:r>
              <a:rPr lang="ru-RU" altLang="en-US"/>
              <a:t>Третий уровень</a:t>
            </a:r>
          </a:p>
          <a:p>
            <a:pPr lvl="3">
              <a:defRPr lang="ko-KR" altLang="en-US"/>
            </a:pPr>
            <a:r>
              <a:rPr lang="ru-RU" altLang="en-US"/>
              <a:t>Четвертый уровень</a:t>
            </a:r>
          </a:p>
          <a:p>
            <a:pPr lvl="4">
              <a:defRPr lang="ko-KR" altLang="en-US"/>
            </a:pPr>
            <a:r>
              <a:rPr lang="ru-RU" altLang="en-US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pPr>
              <a:defRPr lang="ko-KR" altLang="en-US"/>
            </a:pPr>
            <a:fld id="{1A3D5110-9FE0-496F-B26A-071D02F2DE37}" type="datetime1">
              <a:rPr lang="ru-RU" altLang="en-US"/>
              <a:pPr>
                <a:defRPr lang="ko-KR" altLang="en-US"/>
              </a:pPr>
              <a:t>25.08.2020</a:t>
            </a:fld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pPr>
              <a:defRPr lang="ko-KR" altLang="en-US"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pPr>
              <a:defRPr lang="ko-KR" altLang="en-US"/>
            </a:pPr>
            <a:fld id="{AD22CD3B-FDDF-4998-970C-76E6E0BEC65F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빈 화면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ko-KR" altLang="en-US"/>
            </a:pPr>
            <a:fld id="{1A3D5110-9FE0-496F-B26A-071D02F2DE37}" type="datetime1">
              <a:rPr lang="ru-RU" altLang="en-US"/>
              <a:pPr>
                <a:defRPr lang="ko-KR" altLang="en-US"/>
              </a:pPr>
              <a:t>25.08.2020</a:t>
            </a:fld>
            <a:endParaRPr lang="ru-RU" alt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ko-KR" altLang="en-US"/>
            </a:pPr>
            <a:endParaRPr lang="ru-RU" alt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AD22CD3B-FDDF-4998-970C-76E6E0BEC65F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0" y="0"/>
            <a:ext cx="190456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 altLang="en-US"/>
            </a:pPr>
            <a:endParaRPr lang="ko-KR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구역 머리글" type="secHead" preserve="1">
  <p:cSld name="구역 머리글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Группа 53"/>
          <p:cNvGrpSpPr/>
          <p:nvPr/>
        </p:nvGrpSpPr>
        <p:grpSpPr>
          <a:xfrm flipH="1">
            <a:off x="-36577" y="-892801"/>
            <a:ext cx="7069627" cy="7757496"/>
            <a:chOff x="5124362" y="-892801"/>
            <a:chExt cx="7069627" cy="7757496"/>
          </a:xfrm>
        </p:grpSpPr>
        <p:grpSp>
          <p:nvGrpSpPr>
            <p:cNvPr id="39" name="Группа 38"/>
            <p:cNvGrpSpPr/>
            <p:nvPr userDrawn="1"/>
          </p:nvGrpSpPr>
          <p:grpSpPr>
            <a:xfrm>
              <a:off x="8882324" y="1428736"/>
              <a:ext cx="1824288" cy="5435959"/>
              <a:chOff x="6248271" y="1500174"/>
              <a:chExt cx="1781773" cy="5435959"/>
            </a:xfrm>
          </p:grpSpPr>
          <p:sp>
            <p:nvSpPr>
              <p:cNvPr id="40" name="Овал 39"/>
              <p:cNvSpPr/>
              <p:nvPr/>
            </p:nvSpPr>
            <p:spPr>
              <a:xfrm rot="10800000">
                <a:off x="6277478" y="5183567"/>
                <a:ext cx="1752566" cy="1752566"/>
              </a:xfrm>
              <a:prstGeom prst="ellipse">
                <a:avLst/>
              </a:prstGeom>
              <a:solidFill>
                <a:schemeClr val="bg1">
                  <a:alpha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 lang="ko-KR" altLang="en-US"/>
                </a:pPr>
                <a:endParaRPr lang="ko-KR" altLang="en-US"/>
              </a:p>
            </p:txBody>
          </p:sp>
          <p:sp>
            <p:nvSpPr>
              <p:cNvPr id="41" name="Овал 40"/>
              <p:cNvSpPr/>
              <p:nvPr/>
            </p:nvSpPr>
            <p:spPr>
              <a:xfrm rot="10800000">
                <a:off x="6277478" y="3955770"/>
                <a:ext cx="1752566" cy="1752566"/>
              </a:xfrm>
              <a:prstGeom prst="ellipse">
                <a:avLst/>
              </a:prstGeom>
              <a:solidFill>
                <a:schemeClr val="bg1">
                  <a:alpha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 lang="ko-KR" altLang="en-US"/>
                </a:pPr>
                <a:endParaRPr lang="ko-KR" altLang="en-US"/>
              </a:p>
            </p:txBody>
          </p:sp>
          <p:sp>
            <p:nvSpPr>
              <p:cNvPr id="42" name="Овал 41"/>
              <p:cNvSpPr/>
              <p:nvPr/>
            </p:nvSpPr>
            <p:spPr>
              <a:xfrm rot="10800000">
                <a:off x="6248308" y="2727972"/>
                <a:ext cx="1752566" cy="1752566"/>
              </a:xfrm>
              <a:prstGeom prst="ellipse">
                <a:avLst/>
              </a:prstGeom>
              <a:solidFill>
                <a:schemeClr val="bg1">
                  <a:alpha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 lang="ko-KR" altLang="en-US"/>
                </a:pPr>
                <a:endParaRPr lang="ko-KR" altLang="en-US"/>
              </a:p>
            </p:txBody>
          </p:sp>
          <p:sp>
            <p:nvSpPr>
              <p:cNvPr id="43" name="Овал 42"/>
              <p:cNvSpPr/>
              <p:nvPr/>
            </p:nvSpPr>
            <p:spPr>
              <a:xfrm rot="10800000">
                <a:off x="6248271" y="1500174"/>
                <a:ext cx="1752566" cy="1752566"/>
              </a:xfrm>
              <a:prstGeom prst="ellipse">
                <a:avLst/>
              </a:prstGeom>
              <a:solidFill>
                <a:schemeClr val="bg1">
                  <a:alpha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 lang="ko-KR" altLang="en-US"/>
                </a:pPr>
                <a:endParaRPr lang="ko-KR" altLang="en-US"/>
              </a:p>
            </p:txBody>
          </p:sp>
        </p:grpSp>
        <p:grpSp>
          <p:nvGrpSpPr>
            <p:cNvPr id="44" name="Группа 43"/>
            <p:cNvGrpSpPr/>
            <p:nvPr userDrawn="1"/>
          </p:nvGrpSpPr>
          <p:grpSpPr>
            <a:xfrm>
              <a:off x="10721394" y="0"/>
              <a:ext cx="1472594" cy="5676581"/>
              <a:chOff x="7707312" y="0"/>
              <a:chExt cx="1438275" cy="5676581"/>
            </a:xfrm>
          </p:grpSpPr>
          <p:sp>
            <p:nvSpPr>
              <p:cNvPr id="45" name="Полилиния 44"/>
              <p:cNvSpPr/>
              <p:nvPr/>
            </p:nvSpPr>
            <p:spPr>
              <a:xfrm>
                <a:off x="7716837" y="395605"/>
                <a:ext cx="1428750" cy="1736725"/>
              </a:xfrm>
              <a:custGeom>
                <a:avLst/>
                <a:gdLst/>
                <a:ahLst/>
                <a:cxnLst>
                  <a:cxn ang="0">
                    <a:pos x="547" y="0"/>
                  </a:cxn>
                  <a:cxn ang="0">
                    <a:pos x="492" y="2"/>
                  </a:cxn>
                  <a:cxn ang="0">
                    <a:pos x="436" y="11"/>
                  </a:cxn>
                  <a:cxn ang="0">
                    <a:pos x="384" y="25"/>
                  </a:cxn>
                  <a:cxn ang="0">
                    <a:pos x="334" y="42"/>
                  </a:cxn>
                  <a:cxn ang="0">
                    <a:pos x="286" y="65"/>
                  </a:cxn>
                  <a:cxn ang="0">
                    <a:pos x="242" y="93"/>
                  </a:cxn>
                  <a:cxn ang="0">
                    <a:pos x="198" y="124"/>
                  </a:cxn>
                  <a:cxn ang="0">
                    <a:pos x="160" y="159"/>
                  </a:cxn>
                  <a:cxn ang="0">
                    <a:pos x="124" y="199"/>
                  </a:cxn>
                  <a:cxn ang="0">
                    <a:pos x="93" y="241"/>
                  </a:cxn>
                  <a:cxn ang="0">
                    <a:pos x="66" y="286"/>
                  </a:cxn>
                  <a:cxn ang="0">
                    <a:pos x="43" y="334"/>
                  </a:cxn>
                  <a:cxn ang="0">
                    <a:pos x="25" y="384"/>
                  </a:cxn>
                  <a:cxn ang="0">
                    <a:pos x="12" y="436"/>
                  </a:cxn>
                  <a:cxn ang="0">
                    <a:pos x="3" y="491"/>
                  </a:cxn>
                  <a:cxn ang="0">
                    <a:pos x="0" y="547"/>
                  </a:cxn>
                  <a:cxn ang="0">
                    <a:pos x="0" y="575"/>
                  </a:cxn>
                  <a:cxn ang="0">
                    <a:pos x="6" y="629"/>
                  </a:cxn>
                  <a:cxn ang="0">
                    <a:pos x="17" y="684"/>
                  </a:cxn>
                  <a:cxn ang="0">
                    <a:pos x="34" y="735"/>
                  </a:cxn>
                  <a:cxn ang="0">
                    <a:pos x="54" y="783"/>
                  </a:cxn>
                  <a:cxn ang="0">
                    <a:pos x="79" y="831"/>
                  </a:cxn>
                  <a:cxn ang="0">
                    <a:pos x="109" y="874"/>
                  </a:cxn>
                  <a:cxn ang="0">
                    <a:pos x="142" y="915"/>
                  </a:cxn>
                  <a:cxn ang="0">
                    <a:pos x="180" y="951"/>
                  </a:cxn>
                  <a:cxn ang="0">
                    <a:pos x="219" y="985"/>
                  </a:cxn>
                  <a:cxn ang="0">
                    <a:pos x="264" y="1014"/>
                  </a:cxn>
                  <a:cxn ang="0">
                    <a:pos x="310" y="1040"/>
                  </a:cxn>
                  <a:cxn ang="0">
                    <a:pos x="359" y="1061"/>
                  </a:cxn>
                  <a:cxn ang="0">
                    <a:pos x="410" y="1076"/>
                  </a:cxn>
                  <a:cxn ang="0">
                    <a:pos x="464" y="1087"/>
                  </a:cxn>
                  <a:cxn ang="0">
                    <a:pos x="519" y="1093"/>
                  </a:cxn>
                  <a:cxn ang="0">
                    <a:pos x="547" y="1094"/>
                  </a:cxn>
                  <a:cxn ang="0">
                    <a:pos x="597" y="1092"/>
                  </a:cxn>
                  <a:cxn ang="0">
                    <a:pos x="645" y="1085"/>
                  </a:cxn>
                  <a:cxn ang="0">
                    <a:pos x="693" y="1074"/>
                  </a:cxn>
                  <a:cxn ang="0">
                    <a:pos x="738" y="1060"/>
                  </a:cxn>
                  <a:cxn ang="0">
                    <a:pos x="782" y="1041"/>
                  </a:cxn>
                  <a:cxn ang="0">
                    <a:pos x="823" y="1019"/>
                  </a:cxn>
                  <a:cxn ang="0">
                    <a:pos x="863" y="993"/>
                  </a:cxn>
                  <a:cxn ang="0">
                    <a:pos x="900" y="965"/>
                  </a:cxn>
                  <a:cxn ang="0">
                    <a:pos x="900" y="128"/>
                  </a:cxn>
                  <a:cxn ang="0">
                    <a:pos x="863" y="101"/>
                  </a:cxn>
                  <a:cxn ang="0">
                    <a:pos x="823" y="74"/>
                  </a:cxn>
                  <a:cxn ang="0">
                    <a:pos x="782" y="52"/>
                  </a:cxn>
                  <a:cxn ang="0">
                    <a:pos x="738" y="34"/>
                  </a:cxn>
                  <a:cxn ang="0">
                    <a:pos x="693" y="19"/>
                  </a:cxn>
                  <a:cxn ang="0">
                    <a:pos x="645" y="9"/>
                  </a:cxn>
                  <a:cxn ang="0">
                    <a:pos x="597" y="2"/>
                  </a:cxn>
                  <a:cxn ang="0">
                    <a:pos x="547" y="0"/>
                  </a:cxn>
                </a:cxnLst>
                <a:rect l="0" t="0" r="r" b="b"/>
                <a:pathLst>
                  <a:path w="900" h="1094">
                    <a:moveTo>
                      <a:pt x="547" y="0"/>
                    </a:moveTo>
                    <a:lnTo>
                      <a:pt x="547" y="0"/>
                    </a:lnTo>
                    <a:lnTo>
                      <a:pt x="519" y="0"/>
                    </a:lnTo>
                    <a:lnTo>
                      <a:pt x="492" y="2"/>
                    </a:lnTo>
                    <a:lnTo>
                      <a:pt x="464" y="6"/>
                    </a:lnTo>
                    <a:lnTo>
                      <a:pt x="436" y="11"/>
                    </a:lnTo>
                    <a:lnTo>
                      <a:pt x="410" y="17"/>
                    </a:lnTo>
                    <a:lnTo>
                      <a:pt x="384" y="25"/>
                    </a:lnTo>
                    <a:lnTo>
                      <a:pt x="359" y="33"/>
                    </a:lnTo>
                    <a:lnTo>
                      <a:pt x="334" y="42"/>
                    </a:lnTo>
                    <a:lnTo>
                      <a:pt x="310" y="53"/>
                    </a:lnTo>
                    <a:lnTo>
                      <a:pt x="286" y="65"/>
                    </a:lnTo>
                    <a:lnTo>
                      <a:pt x="264" y="79"/>
                    </a:lnTo>
                    <a:lnTo>
                      <a:pt x="242" y="93"/>
                    </a:lnTo>
                    <a:lnTo>
                      <a:pt x="219" y="109"/>
                    </a:lnTo>
                    <a:lnTo>
                      <a:pt x="198" y="124"/>
                    </a:lnTo>
                    <a:lnTo>
                      <a:pt x="180" y="142"/>
                    </a:lnTo>
                    <a:lnTo>
                      <a:pt x="160" y="159"/>
                    </a:lnTo>
                    <a:lnTo>
                      <a:pt x="142" y="179"/>
                    </a:lnTo>
                    <a:lnTo>
                      <a:pt x="124" y="199"/>
                    </a:lnTo>
                    <a:lnTo>
                      <a:pt x="109" y="219"/>
                    </a:lnTo>
                    <a:lnTo>
                      <a:pt x="93" y="241"/>
                    </a:lnTo>
                    <a:lnTo>
                      <a:pt x="79" y="263"/>
                    </a:lnTo>
                    <a:lnTo>
                      <a:pt x="66" y="286"/>
                    </a:lnTo>
                    <a:lnTo>
                      <a:pt x="54" y="310"/>
                    </a:lnTo>
                    <a:lnTo>
                      <a:pt x="43" y="334"/>
                    </a:lnTo>
                    <a:lnTo>
                      <a:pt x="34" y="359"/>
                    </a:lnTo>
                    <a:lnTo>
                      <a:pt x="25" y="384"/>
                    </a:lnTo>
                    <a:lnTo>
                      <a:pt x="17" y="409"/>
                    </a:lnTo>
                    <a:lnTo>
                      <a:pt x="12" y="436"/>
                    </a:lnTo>
                    <a:lnTo>
                      <a:pt x="6" y="464"/>
                    </a:lnTo>
                    <a:lnTo>
                      <a:pt x="3" y="491"/>
                    </a:lnTo>
                    <a:lnTo>
                      <a:pt x="0" y="519"/>
                    </a:lnTo>
                    <a:lnTo>
                      <a:pt x="0" y="547"/>
                    </a:lnTo>
                    <a:lnTo>
                      <a:pt x="0" y="547"/>
                    </a:lnTo>
                    <a:lnTo>
                      <a:pt x="0" y="575"/>
                    </a:lnTo>
                    <a:lnTo>
                      <a:pt x="3" y="603"/>
                    </a:lnTo>
                    <a:lnTo>
                      <a:pt x="6" y="629"/>
                    </a:lnTo>
                    <a:lnTo>
                      <a:pt x="12" y="657"/>
                    </a:lnTo>
                    <a:lnTo>
                      <a:pt x="17" y="684"/>
                    </a:lnTo>
                    <a:lnTo>
                      <a:pt x="25" y="709"/>
                    </a:lnTo>
                    <a:lnTo>
                      <a:pt x="34" y="735"/>
                    </a:lnTo>
                    <a:lnTo>
                      <a:pt x="43" y="760"/>
                    </a:lnTo>
                    <a:lnTo>
                      <a:pt x="54" y="783"/>
                    </a:lnTo>
                    <a:lnTo>
                      <a:pt x="66" y="808"/>
                    </a:lnTo>
                    <a:lnTo>
                      <a:pt x="79" y="831"/>
                    </a:lnTo>
                    <a:lnTo>
                      <a:pt x="93" y="853"/>
                    </a:lnTo>
                    <a:lnTo>
                      <a:pt x="109" y="874"/>
                    </a:lnTo>
                    <a:lnTo>
                      <a:pt x="124" y="895"/>
                    </a:lnTo>
                    <a:lnTo>
                      <a:pt x="142" y="915"/>
                    </a:lnTo>
                    <a:lnTo>
                      <a:pt x="160" y="934"/>
                    </a:lnTo>
                    <a:lnTo>
                      <a:pt x="180" y="951"/>
                    </a:lnTo>
                    <a:lnTo>
                      <a:pt x="198" y="969"/>
                    </a:lnTo>
                    <a:lnTo>
                      <a:pt x="219" y="985"/>
                    </a:lnTo>
                    <a:lnTo>
                      <a:pt x="242" y="1000"/>
                    </a:lnTo>
                    <a:lnTo>
                      <a:pt x="264" y="1014"/>
                    </a:lnTo>
                    <a:lnTo>
                      <a:pt x="286" y="1028"/>
                    </a:lnTo>
                    <a:lnTo>
                      <a:pt x="310" y="1040"/>
                    </a:lnTo>
                    <a:lnTo>
                      <a:pt x="334" y="1051"/>
                    </a:lnTo>
                    <a:lnTo>
                      <a:pt x="359" y="1061"/>
                    </a:lnTo>
                    <a:lnTo>
                      <a:pt x="384" y="1069"/>
                    </a:lnTo>
                    <a:lnTo>
                      <a:pt x="410" y="1076"/>
                    </a:lnTo>
                    <a:lnTo>
                      <a:pt x="436" y="1083"/>
                    </a:lnTo>
                    <a:lnTo>
                      <a:pt x="464" y="1087"/>
                    </a:lnTo>
                    <a:lnTo>
                      <a:pt x="492" y="1091"/>
                    </a:lnTo>
                    <a:lnTo>
                      <a:pt x="519" y="1093"/>
                    </a:lnTo>
                    <a:lnTo>
                      <a:pt x="547" y="1094"/>
                    </a:lnTo>
                    <a:lnTo>
                      <a:pt x="547" y="1094"/>
                    </a:lnTo>
                    <a:lnTo>
                      <a:pt x="572" y="1093"/>
                    </a:lnTo>
                    <a:lnTo>
                      <a:pt x="597" y="1092"/>
                    </a:lnTo>
                    <a:lnTo>
                      <a:pt x="621" y="1088"/>
                    </a:lnTo>
                    <a:lnTo>
                      <a:pt x="645" y="1085"/>
                    </a:lnTo>
                    <a:lnTo>
                      <a:pt x="670" y="1080"/>
                    </a:lnTo>
                    <a:lnTo>
                      <a:pt x="693" y="1074"/>
                    </a:lnTo>
                    <a:lnTo>
                      <a:pt x="716" y="1067"/>
                    </a:lnTo>
                    <a:lnTo>
                      <a:pt x="738" y="1060"/>
                    </a:lnTo>
                    <a:lnTo>
                      <a:pt x="760" y="1051"/>
                    </a:lnTo>
                    <a:lnTo>
                      <a:pt x="782" y="1041"/>
                    </a:lnTo>
                    <a:lnTo>
                      <a:pt x="803" y="1030"/>
                    </a:lnTo>
                    <a:lnTo>
                      <a:pt x="823" y="1019"/>
                    </a:lnTo>
                    <a:lnTo>
                      <a:pt x="843" y="1007"/>
                    </a:lnTo>
                    <a:lnTo>
                      <a:pt x="863" y="993"/>
                    </a:lnTo>
                    <a:lnTo>
                      <a:pt x="882" y="979"/>
                    </a:lnTo>
                    <a:lnTo>
                      <a:pt x="900" y="965"/>
                    </a:lnTo>
                    <a:lnTo>
                      <a:pt x="900" y="128"/>
                    </a:lnTo>
                    <a:lnTo>
                      <a:pt x="900" y="128"/>
                    </a:lnTo>
                    <a:lnTo>
                      <a:pt x="882" y="114"/>
                    </a:lnTo>
                    <a:lnTo>
                      <a:pt x="863" y="101"/>
                    </a:lnTo>
                    <a:lnTo>
                      <a:pt x="843" y="88"/>
                    </a:lnTo>
                    <a:lnTo>
                      <a:pt x="823" y="74"/>
                    </a:lnTo>
                    <a:lnTo>
                      <a:pt x="803" y="63"/>
                    </a:lnTo>
                    <a:lnTo>
                      <a:pt x="782" y="52"/>
                    </a:lnTo>
                    <a:lnTo>
                      <a:pt x="760" y="43"/>
                    </a:lnTo>
                    <a:lnTo>
                      <a:pt x="738" y="34"/>
                    </a:lnTo>
                    <a:lnTo>
                      <a:pt x="716" y="27"/>
                    </a:lnTo>
                    <a:lnTo>
                      <a:pt x="693" y="19"/>
                    </a:lnTo>
                    <a:lnTo>
                      <a:pt x="670" y="13"/>
                    </a:lnTo>
                    <a:lnTo>
                      <a:pt x="645" y="9"/>
                    </a:lnTo>
                    <a:lnTo>
                      <a:pt x="621" y="5"/>
                    </a:lnTo>
                    <a:lnTo>
                      <a:pt x="597" y="2"/>
                    </a:lnTo>
                    <a:lnTo>
                      <a:pt x="572" y="0"/>
                    </a:lnTo>
                    <a:lnTo>
                      <a:pt x="547" y="0"/>
                    </a:lnTo>
                  </a:path>
                </a:pathLst>
              </a:custGeom>
              <a:solidFill>
                <a:schemeClr val="bg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 lang="ko-KR" altLang="en-US"/>
                </a:pPr>
                <a:endParaRPr lang="ko-KR" altLang="en-US"/>
              </a:p>
            </p:txBody>
          </p:sp>
          <p:sp>
            <p:nvSpPr>
              <p:cNvPr id="46" name="Полилиния 45"/>
              <p:cNvSpPr/>
              <p:nvPr/>
            </p:nvSpPr>
            <p:spPr>
              <a:xfrm>
                <a:off x="7707312" y="1577022"/>
                <a:ext cx="1433513" cy="1736725"/>
              </a:xfrm>
              <a:custGeom>
                <a:avLst/>
                <a:gdLst/>
                <a:ahLst/>
                <a:cxnLst>
                  <a:cxn ang="0">
                    <a:pos x="546" y="0"/>
                  </a:cxn>
                  <a:cxn ang="0">
                    <a:pos x="491" y="4"/>
                  </a:cxn>
                  <a:cxn ang="0">
                    <a:pos x="435" y="11"/>
                  </a:cxn>
                  <a:cxn ang="0">
                    <a:pos x="383" y="26"/>
                  </a:cxn>
                  <a:cxn ang="0">
                    <a:pos x="334" y="43"/>
                  </a:cxn>
                  <a:cxn ang="0">
                    <a:pos x="285" y="67"/>
                  </a:cxn>
                  <a:cxn ang="0">
                    <a:pos x="241" y="94"/>
                  </a:cxn>
                  <a:cxn ang="0">
                    <a:pos x="198" y="125"/>
                  </a:cxn>
                  <a:cxn ang="0">
                    <a:pos x="159" y="161"/>
                  </a:cxn>
                  <a:cxn ang="0">
                    <a:pos x="124" y="199"/>
                  </a:cxn>
                  <a:cxn ang="0">
                    <a:pos x="93" y="241"/>
                  </a:cxn>
                  <a:cxn ang="0">
                    <a:pos x="65" y="287"/>
                  </a:cxn>
                  <a:cxn ang="0">
                    <a:pos x="42" y="334"/>
                  </a:cxn>
                  <a:cxn ang="0">
                    <a:pos x="24" y="385"/>
                  </a:cxn>
                  <a:cxn ang="0">
                    <a:pos x="11" y="437"/>
                  </a:cxn>
                  <a:cxn ang="0">
                    <a:pos x="2" y="491"/>
                  </a:cxn>
                  <a:cxn ang="0">
                    <a:pos x="0" y="548"/>
                  </a:cxn>
                  <a:cxn ang="0">
                    <a:pos x="0" y="575"/>
                  </a:cxn>
                  <a:cxn ang="0">
                    <a:pos x="5" y="631"/>
                  </a:cxn>
                  <a:cxn ang="0">
                    <a:pos x="16" y="684"/>
                  </a:cxn>
                  <a:cxn ang="0">
                    <a:pos x="33" y="736"/>
                  </a:cxn>
                  <a:cxn ang="0">
                    <a:pos x="53" y="784"/>
                  </a:cxn>
                  <a:cxn ang="0">
                    <a:pos x="78" y="831"/>
                  </a:cxn>
                  <a:cxn ang="0">
                    <a:pos x="108" y="875"/>
                  </a:cxn>
                  <a:cxn ang="0">
                    <a:pos x="141" y="915"/>
                  </a:cxn>
                  <a:cxn ang="0">
                    <a:pos x="179" y="952"/>
                  </a:cxn>
                  <a:cxn ang="0">
                    <a:pos x="219" y="986"/>
                  </a:cxn>
                  <a:cxn ang="0">
                    <a:pos x="263" y="1016"/>
                  </a:cxn>
                  <a:cxn ang="0">
                    <a:pos x="309" y="1041"/>
                  </a:cxn>
                  <a:cxn ang="0">
                    <a:pos x="358" y="1061"/>
                  </a:cxn>
                  <a:cxn ang="0">
                    <a:pos x="409" y="1077"/>
                  </a:cxn>
                  <a:cxn ang="0">
                    <a:pos x="463" y="1089"/>
                  </a:cxn>
                  <a:cxn ang="0">
                    <a:pos x="518" y="1094"/>
                  </a:cxn>
                  <a:cxn ang="0">
                    <a:pos x="546" y="1094"/>
                  </a:cxn>
                  <a:cxn ang="0">
                    <a:pos x="597" y="1092"/>
                  </a:cxn>
                  <a:cxn ang="0">
                    <a:pos x="647" y="1085"/>
                  </a:cxn>
                  <a:cxn ang="0">
                    <a:pos x="694" y="1074"/>
                  </a:cxn>
                  <a:cxn ang="0">
                    <a:pos x="741" y="1059"/>
                  </a:cxn>
                  <a:cxn ang="0">
                    <a:pos x="785" y="1040"/>
                  </a:cxn>
                  <a:cxn ang="0">
                    <a:pos x="827" y="1018"/>
                  </a:cxn>
                  <a:cxn ang="0">
                    <a:pos x="867" y="991"/>
                  </a:cxn>
                  <a:cxn ang="0">
                    <a:pos x="903" y="961"/>
                  </a:cxn>
                  <a:cxn ang="0">
                    <a:pos x="903" y="134"/>
                  </a:cxn>
                  <a:cxn ang="0">
                    <a:pos x="867" y="104"/>
                  </a:cxn>
                  <a:cxn ang="0">
                    <a:pos x="827" y="78"/>
                  </a:cxn>
                  <a:cxn ang="0">
                    <a:pos x="785" y="56"/>
                  </a:cxn>
                  <a:cxn ang="0">
                    <a:pos x="741" y="36"/>
                  </a:cxn>
                  <a:cxn ang="0">
                    <a:pos x="694" y="21"/>
                  </a:cxn>
                  <a:cxn ang="0">
                    <a:pos x="647" y="10"/>
                  </a:cxn>
                  <a:cxn ang="0">
                    <a:pos x="597" y="2"/>
                  </a:cxn>
                  <a:cxn ang="0">
                    <a:pos x="546" y="0"/>
                  </a:cxn>
                </a:cxnLst>
                <a:rect l="0" t="0" r="r" b="b"/>
                <a:pathLst>
                  <a:path w="903" h="1094">
                    <a:moveTo>
                      <a:pt x="546" y="0"/>
                    </a:moveTo>
                    <a:lnTo>
                      <a:pt x="546" y="0"/>
                    </a:lnTo>
                    <a:lnTo>
                      <a:pt x="518" y="1"/>
                    </a:lnTo>
                    <a:lnTo>
                      <a:pt x="491" y="4"/>
                    </a:lnTo>
                    <a:lnTo>
                      <a:pt x="463" y="7"/>
                    </a:lnTo>
                    <a:lnTo>
                      <a:pt x="435" y="11"/>
                    </a:lnTo>
                    <a:lnTo>
                      <a:pt x="409" y="18"/>
                    </a:lnTo>
                    <a:lnTo>
                      <a:pt x="383" y="26"/>
                    </a:lnTo>
                    <a:lnTo>
                      <a:pt x="358" y="33"/>
                    </a:lnTo>
                    <a:lnTo>
                      <a:pt x="334" y="43"/>
                    </a:lnTo>
                    <a:lnTo>
                      <a:pt x="309" y="54"/>
                    </a:lnTo>
                    <a:lnTo>
                      <a:pt x="285" y="67"/>
                    </a:lnTo>
                    <a:lnTo>
                      <a:pt x="263" y="80"/>
                    </a:lnTo>
                    <a:lnTo>
                      <a:pt x="241" y="94"/>
                    </a:lnTo>
                    <a:lnTo>
                      <a:pt x="219" y="110"/>
                    </a:lnTo>
                    <a:lnTo>
                      <a:pt x="198" y="125"/>
                    </a:lnTo>
                    <a:lnTo>
                      <a:pt x="179" y="143"/>
                    </a:lnTo>
                    <a:lnTo>
                      <a:pt x="159" y="161"/>
                    </a:lnTo>
                    <a:lnTo>
                      <a:pt x="141" y="179"/>
                    </a:lnTo>
                    <a:lnTo>
                      <a:pt x="124" y="199"/>
                    </a:lnTo>
                    <a:lnTo>
                      <a:pt x="108" y="220"/>
                    </a:lnTo>
                    <a:lnTo>
                      <a:pt x="93" y="241"/>
                    </a:lnTo>
                    <a:lnTo>
                      <a:pt x="78" y="263"/>
                    </a:lnTo>
                    <a:lnTo>
                      <a:pt x="65" y="287"/>
                    </a:lnTo>
                    <a:lnTo>
                      <a:pt x="53" y="310"/>
                    </a:lnTo>
                    <a:lnTo>
                      <a:pt x="42" y="334"/>
                    </a:lnTo>
                    <a:lnTo>
                      <a:pt x="33" y="360"/>
                    </a:lnTo>
                    <a:lnTo>
                      <a:pt x="24" y="385"/>
                    </a:lnTo>
                    <a:lnTo>
                      <a:pt x="16" y="411"/>
                    </a:lnTo>
                    <a:lnTo>
                      <a:pt x="11" y="437"/>
                    </a:lnTo>
                    <a:lnTo>
                      <a:pt x="5" y="465"/>
                    </a:lnTo>
                    <a:lnTo>
                      <a:pt x="2" y="491"/>
                    </a:lnTo>
                    <a:lnTo>
                      <a:pt x="0" y="519"/>
                    </a:lnTo>
                    <a:lnTo>
                      <a:pt x="0" y="548"/>
                    </a:lnTo>
                    <a:lnTo>
                      <a:pt x="0" y="548"/>
                    </a:lnTo>
                    <a:lnTo>
                      <a:pt x="0" y="575"/>
                    </a:lnTo>
                    <a:lnTo>
                      <a:pt x="2" y="603"/>
                    </a:lnTo>
                    <a:lnTo>
                      <a:pt x="5" y="631"/>
                    </a:lnTo>
                    <a:lnTo>
                      <a:pt x="11" y="658"/>
                    </a:lnTo>
                    <a:lnTo>
                      <a:pt x="16" y="684"/>
                    </a:lnTo>
                    <a:lnTo>
                      <a:pt x="24" y="710"/>
                    </a:lnTo>
                    <a:lnTo>
                      <a:pt x="33" y="736"/>
                    </a:lnTo>
                    <a:lnTo>
                      <a:pt x="42" y="760"/>
                    </a:lnTo>
                    <a:lnTo>
                      <a:pt x="53" y="784"/>
                    </a:lnTo>
                    <a:lnTo>
                      <a:pt x="65" y="809"/>
                    </a:lnTo>
                    <a:lnTo>
                      <a:pt x="78" y="831"/>
                    </a:lnTo>
                    <a:lnTo>
                      <a:pt x="93" y="853"/>
                    </a:lnTo>
                    <a:lnTo>
                      <a:pt x="108" y="875"/>
                    </a:lnTo>
                    <a:lnTo>
                      <a:pt x="124" y="895"/>
                    </a:lnTo>
                    <a:lnTo>
                      <a:pt x="141" y="915"/>
                    </a:lnTo>
                    <a:lnTo>
                      <a:pt x="159" y="935"/>
                    </a:lnTo>
                    <a:lnTo>
                      <a:pt x="179" y="952"/>
                    </a:lnTo>
                    <a:lnTo>
                      <a:pt x="198" y="969"/>
                    </a:lnTo>
                    <a:lnTo>
                      <a:pt x="219" y="986"/>
                    </a:lnTo>
                    <a:lnTo>
                      <a:pt x="241" y="1001"/>
                    </a:lnTo>
                    <a:lnTo>
                      <a:pt x="263" y="1016"/>
                    </a:lnTo>
                    <a:lnTo>
                      <a:pt x="285" y="1029"/>
                    </a:lnTo>
                    <a:lnTo>
                      <a:pt x="309" y="1041"/>
                    </a:lnTo>
                    <a:lnTo>
                      <a:pt x="334" y="1052"/>
                    </a:lnTo>
                    <a:lnTo>
                      <a:pt x="358" y="1061"/>
                    </a:lnTo>
                    <a:lnTo>
                      <a:pt x="383" y="1070"/>
                    </a:lnTo>
                    <a:lnTo>
                      <a:pt x="409" y="1077"/>
                    </a:lnTo>
                    <a:lnTo>
                      <a:pt x="435" y="1083"/>
                    </a:lnTo>
                    <a:lnTo>
                      <a:pt x="463" y="1089"/>
                    </a:lnTo>
                    <a:lnTo>
                      <a:pt x="491" y="1092"/>
                    </a:lnTo>
                    <a:lnTo>
                      <a:pt x="518" y="1094"/>
                    </a:lnTo>
                    <a:lnTo>
                      <a:pt x="546" y="1094"/>
                    </a:lnTo>
                    <a:lnTo>
                      <a:pt x="546" y="1094"/>
                    </a:lnTo>
                    <a:lnTo>
                      <a:pt x="571" y="1094"/>
                    </a:lnTo>
                    <a:lnTo>
                      <a:pt x="597" y="1092"/>
                    </a:lnTo>
                    <a:lnTo>
                      <a:pt x="621" y="1090"/>
                    </a:lnTo>
                    <a:lnTo>
                      <a:pt x="647" y="1085"/>
                    </a:lnTo>
                    <a:lnTo>
                      <a:pt x="670" y="1081"/>
                    </a:lnTo>
                    <a:lnTo>
                      <a:pt x="694" y="1074"/>
                    </a:lnTo>
                    <a:lnTo>
                      <a:pt x="717" y="1067"/>
                    </a:lnTo>
                    <a:lnTo>
                      <a:pt x="741" y="1059"/>
                    </a:lnTo>
                    <a:lnTo>
                      <a:pt x="763" y="1050"/>
                    </a:lnTo>
                    <a:lnTo>
                      <a:pt x="785" y="1040"/>
                    </a:lnTo>
                    <a:lnTo>
                      <a:pt x="806" y="1029"/>
                    </a:lnTo>
                    <a:lnTo>
                      <a:pt x="827" y="1018"/>
                    </a:lnTo>
                    <a:lnTo>
                      <a:pt x="847" y="1004"/>
                    </a:lnTo>
                    <a:lnTo>
                      <a:pt x="867" y="991"/>
                    </a:lnTo>
                    <a:lnTo>
                      <a:pt x="886" y="977"/>
                    </a:lnTo>
                    <a:lnTo>
                      <a:pt x="903" y="961"/>
                    </a:lnTo>
                    <a:lnTo>
                      <a:pt x="903" y="134"/>
                    </a:lnTo>
                    <a:lnTo>
                      <a:pt x="903" y="134"/>
                    </a:lnTo>
                    <a:lnTo>
                      <a:pt x="886" y="119"/>
                    </a:lnTo>
                    <a:lnTo>
                      <a:pt x="867" y="104"/>
                    </a:lnTo>
                    <a:lnTo>
                      <a:pt x="847" y="91"/>
                    </a:lnTo>
                    <a:lnTo>
                      <a:pt x="827" y="78"/>
                    </a:lnTo>
                    <a:lnTo>
                      <a:pt x="806" y="67"/>
                    </a:lnTo>
                    <a:lnTo>
                      <a:pt x="785" y="56"/>
                    </a:lnTo>
                    <a:lnTo>
                      <a:pt x="763" y="46"/>
                    </a:lnTo>
                    <a:lnTo>
                      <a:pt x="741" y="36"/>
                    </a:lnTo>
                    <a:lnTo>
                      <a:pt x="717" y="28"/>
                    </a:lnTo>
                    <a:lnTo>
                      <a:pt x="694" y="21"/>
                    </a:lnTo>
                    <a:lnTo>
                      <a:pt x="670" y="15"/>
                    </a:lnTo>
                    <a:lnTo>
                      <a:pt x="647" y="10"/>
                    </a:lnTo>
                    <a:lnTo>
                      <a:pt x="621" y="6"/>
                    </a:lnTo>
                    <a:lnTo>
                      <a:pt x="597" y="2"/>
                    </a:lnTo>
                    <a:lnTo>
                      <a:pt x="571" y="1"/>
                    </a:lnTo>
                    <a:lnTo>
                      <a:pt x="546" y="0"/>
                    </a:lnTo>
                  </a:path>
                </a:pathLst>
              </a:custGeom>
              <a:solidFill>
                <a:schemeClr val="bg1">
                  <a:alpha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 lang="ko-KR" altLang="en-US"/>
                </a:pPr>
                <a:endParaRPr lang="ko-KR" altLang="en-US"/>
              </a:p>
            </p:txBody>
          </p:sp>
          <p:sp>
            <p:nvSpPr>
              <p:cNvPr id="47" name="Полилиния 46"/>
              <p:cNvSpPr/>
              <p:nvPr/>
            </p:nvSpPr>
            <p:spPr>
              <a:xfrm>
                <a:off x="7707312" y="2758439"/>
                <a:ext cx="1435100" cy="1736725"/>
              </a:xfrm>
              <a:custGeom>
                <a:avLst/>
                <a:gdLst/>
                <a:ahLst/>
                <a:cxnLst>
                  <a:cxn ang="0">
                    <a:pos x="548" y="0"/>
                  </a:cxn>
                  <a:cxn ang="0">
                    <a:pos x="491" y="3"/>
                  </a:cxn>
                  <a:cxn ang="0">
                    <a:pos x="437" y="11"/>
                  </a:cxn>
                  <a:cxn ang="0">
                    <a:pos x="385" y="24"/>
                  </a:cxn>
                  <a:cxn ang="0">
                    <a:pos x="336" y="43"/>
                  </a:cxn>
                  <a:cxn ang="0">
                    <a:pos x="287" y="66"/>
                  </a:cxn>
                  <a:cxn ang="0">
                    <a:pos x="243" y="94"/>
                  </a:cxn>
                  <a:cxn ang="0">
                    <a:pos x="199" y="125"/>
                  </a:cxn>
                  <a:cxn ang="0">
                    <a:pos x="161" y="160"/>
                  </a:cxn>
                  <a:cxn ang="0">
                    <a:pos x="125" y="199"/>
                  </a:cxn>
                  <a:cxn ang="0">
                    <a:pos x="94" y="241"/>
                  </a:cxn>
                  <a:cxn ang="0">
                    <a:pos x="67" y="286"/>
                  </a:cxn>
                  <a:cxn ang="0">
                    <a:pos x="44" y="334"/>
                  </a:cxn>
                  <a:cxn ang="0">
                    <a:pos x="26" y="385"/>
                  </a:cxn>
                  <a:cxn ang="0">
                    <a:pos x="13" y="437"/>
                  </a:cxn>
                  <a:cxn ang="0">
                    <a:pos x="4" y="491"/>
                  </a:cxn>
                  <a:cxn ang="0">
                    <a:pos x="0" y="547"/>
                  </a:cxn>
                  <a:cxn ang="0">
                    <a:pos x="2" y="575"/>
                  </a:cxn>
                  <a:cxn ang="0">
                    <a:pos x="7" y="630"/>
                  </a:cxn>
                  <a:cxn ang="0">
                    <a:pos x="18" y="683"/>
                  </a:cxn>
                  <a:cxn ang="0">
                    <a:pos x="35" y="735"/>
                  </a:cxn>
                  <a:cxn ang="0">
                    <a:pos x="55" y="784"/>
                  </a:cxn>
                  <a:cxn ang="0">
                    <a:pos x="80" y="830"/>
                  </a:cxn>
                  <a:cxn ang="0">
                    <a:pos x="110" y="875"/>
                  </a:cxn>
                  <a:cxn ang="0">
                    <a:pos x="143" y="914"/>
                  </a:cxn>
                  <a:cxn ang="0">
                    <a:pos x="181" y="952"/>
                  </a:cxn>
                  <a:cxn ang="0">
                    <a:pos x="221" y="985"/>
                  </a:cxn>
                  <a:cxn ang="0">
                    <a:pos x="265" y="1015"/>
                  </a:cxn>
                  <a:cxn ang="0">
                    <a:pos x="311" y="1039"/>
                  </a:cxn>
                  <a:cxn ang="0">
                    <a:pos x="360" y="1060"/>
                  </a:cxn>
                  <a:cxn ang="0">
                    <a:pos x="411" y="1077"/>
                  </a:cxn>
                  <a:cxn ang="0">
                    <a:pos x="465" y="1087"/>
                  </a:cxn>
                  <a:cxn ang="0">
                    <a:pos x="520" y="1094"/>
                  </a:cxn>
                  <a:cxn ang="0">
                    <a:pos x="548" y="1094"/>
                  </a:cxn>
                  <a:cxn ang="0">
                    <a:pos x="599" y="1091"/>
                  </a:cxn>
                  <a:cxn ang="0">
                    <a:pos x="647" y="1085"/>
                  </a:cxn>
                  <a:cxn ang="0">
                    <a:pos x="695" y="1074"/>
                  </a:cxn>
                  <a:cxn ang="0">
                    <a:pos x="741" y="1058"/>
                  </a:cxn>
                  <a:cxn ang="0">
                    <a:pos x="786" y="1039"/>
                  </a:cxn>
                  <a:cxn ang="0">
                    <a:pos x="828" y="1017"/>
                  </a:cxn>
                  <a:cxn ang="0">
                    <a:pos x="868" y="991"/>
                  </a:cxn>
                  <a:cxn ang="0">
                    <a:pos x="904" y="962"/>
                  </a:cxn>
                  <a:cxn ang="0">
                    <a:pos x="904" y="131"/>
                  </a:cxn>
                  <a:cxn ang="0">
                    <a:pos x="868" y="103"/>
                  </a:cxn>
                  <a:cxn ang="0">
                    <a:pos x="828" y="76"/>
                  </a:cxn>
                  <a:cxn ang="0">
                    <a:pos x="786" y="54"/>
                  </a:cxn>
                  <a:cxn ang="0">
                    <a:pos x="741" y="35"/>
                  </a:cxn>
                  <a:cxn ang="0">
                    <a:pos x="695" y="20"/>
                  </a:cxn>
                  <a:cxn ang="0">
                    <a:pos x="647" y="9"/>
                  </a:cxn>
                  <a:cxn ang="0">
                    <a:pos x="599" y="2"/>
                  </a:cxn>
                  <a:cxn ang="0">
                    <a:pos x="548" y="0"/>
                  </a:cxn>
                </a:cxnLst>
                <a:rect l="0" t="0" r="r" b="b"/>
                <a:pathLst>
                  <a:path w="904" h="1094">
                    <a:moveTo>
                      <a:pt x="548" y="0"/>
                    </a:moveTo>
                    <a:lnTo>
                      <a:pt x="548" y="0"/>
                    </a:lnTo>
                    <a:lnTo>
                      <a:pt x="520" y="1"/>
                    </a:lnTo>
                    <a:lnTo>
                      <a:pt x="491" y="3"/>
                    </a:lnTo>
                    <a:lnTo>
                      <a:pt x="465" y="6"/>
                    </a:lnTo>
                    <a:lnTo>
                      <a:pt x="437" y="11"/>
                    </a:lnTo>
                    <a:lnTo>
                      <a:pt x="411" y="17"/>
                    </a:lnTo>
                    <a:lnTo>
                      <a:pt x="385" y="24"/>
                    </a:lnTo>
                    <a:lnTo>
                      <a:pt x="360" y="33"/>
                    </a:lnTo>
                    <a:lnTo>
                      <a:pt x="336" y="43"/>
                    </a:lnTo>
                    <a:lnTo>
                      <a:pt x="311" y="54"/>
                    </a:lnTo>
                    <a:lnTo>
                      <a:pt x="287" y="66"/>
                    </a:lnTo>
                    <a:lnTo>
                      <a:pt x="265" y="79"/>
                    </a:lnTo>
                    <a:lnTo>
                      <a:pt x="243" y="94"/>
                    </a:lnTo>
                    <a:lnTo>
                      <a:pt x="221" y="108"/>
                    </a:lnTo>
                    <a:lnTo>
                      <a:pt x="199" y="125"/>
                    </a:lnTo>
                    <a:lnTo>
                      <a:pt x="181" y="142"/>
                    </a:lnTo>
                    <a:lnTo>
                      <a:pt x="161" y="160"/>
                    </a:lnTo>
                    <a:lnTo>
                      <a:pt x="143" y="179"/>
                    </a:lnTo>
                    <a:lnTo>
                      <a:pt x="125" y="199"/>
                    </a:lnTo>
                    <a:lnTo>
                      <a:pt x="110" y="220"/>
                    </a:lnTo>
                    <a:lnTo>
                      <a:pt x="94" y="241"/>
                    </a:lnTo>
                    <a:lnTo>
                      <a:pt x="80" y="263"/>
                    </a:lnTo>
                    <a:lnTo>
                      <a:pt x="67" y="286"/>
                    </a:lnTo>
                    <a:lnTo>
                      <a:pt x="55" y="309"/>
                    </a:lnTo>
                    <a:lnTo>
                      <a:pt x="44" y="334"/>
                    </a:lnTo>
                    <a:lnTo>
                      <a:pt x="35" y="359"/>
                    </a:lnTo>
                    <a:lnTo>
                      <a:pt x="26" y="385"/>
                    </a:lnTo>
                    <a:lnTo>
                      <a:pt x="18" y="410"/>
                    </a:lnTo>
                    <a:lnTo>
                      <a:pt x="13" y="437"/>
                    </a:lnTo>
                    <a:lnTo>
                      <a:pt x="7" y="463"/>
                    </a:lnTo>
                    <a:lnTo>
                      <a:pt x="4" y="491"/>
                    </a:lnTo>
                    <a:lnTo>
                      <a:pt x="2" y="519"/>
                    </a:lnTo>
                    <a:lnTo>
                      <a:pt x="0" y="547"/>
                    </a:lnTo>
                    <a:lnTo>
                      <a:pt x="0" y="547"/>
                    </a:lnTo>
                    <a:lnTo>
                      <a:pt x="2" y="575"/>
                    </a:lnTo>
                    <a:lnTo>
                      <a:pt x="4" y="603"/>
                    </a:lnTo>
                    <a:lnTo>
                      <a:pt x="7" y="630"/>
                    </a:lnTo>
                    <a:lnTo>
                      <a:pt x="13" y="657"/>
                    </a:lnTo>
                    <a:lnTo>
                      <a:pt x="18" y="683"/>
                    </a:lnTo>
                    <a:lnTo>
                      <a:pt x="26" y="710"/>
                    </a:lnTo>
                    <a:lnTo>
                      <a:pt x="35" y="735"/>
                    </a:lnTo>
                    <a:lnTo>
                      <a:pt x="44" y="760"/>
                    </a:lnTo>
                    <a:lnTo>
                      <a:pt x="55" y="784"/>
                    </a:lnTo>
                    <a:lnTo>
                      <a:pt x="67" y="807"/>
                    </a:lnTo>
                    <a:lnTo>
                      <a:pt x="80" y="830"/>
                    </a:lnTo>
                    <a:lnTo>
                      <a:pt x="94" y="853"/>
                    </a:lnTo>
                    <a:lnTo>
                      <a:pt x="110" y="875"/>
                    </a:lnTo>
                    <a:lnTo>
                      <a:pt x="125" y="895"/>
                    </a:lnTo>
                    <a:lnTo>
                      <a:pt x="143" y="914"/>
                    </a:lnTo>
                    <a:lnTo>
                      <a:pt x="161" y="933"/>
                    </a:lnTo>
                    <a:lnTo>
                      <a:pt x="181" y="952"/>
                    </a:lnTo>
                    <a:lnTo>
                      <a:pt x="199" y="969"/>
                    </a:lnTo>
                    <a:lnTo>
                      <a:pt x="221" y="985"/>
                    </a:lnTo>
                    <a:lnTo>
                      <a:pt x="243" y="1001"/>
                    </a:lnTo>
                    <a:lnTo>
                      <a:pt x="265" y="1015"/>
                    </a:lnTo>
                    <a:lnTo>
                      <a:pt x="287" y="1027"/>
                    </a:lnTo>
                    <a:lnTo>
                      <a:pt x="311" y="1039"/>
                    </a:lnTo>
                    <a:lnTo>
                      <a:pt x="336" y="1050"/>
                    </a:lnTo>
                    <a:lnTo>
                      <a:pt x="360" y="1060"/>
                    </a:lnTo>
                    <a:lnTo>
                      <a:pt x="385" y="1069"/>
                    </a:lnTo>
                    <a:lnTo>
                      <a:pt x="411" y="1077"/>
                    </a:lnTo>
                    <a:lnTo>
                      <a:pt x="437" y="1083"/>
                    </a:lnTo>
                    <a:lnTo>
                      <a:pt x="465" y="1087"/>
                    </a:lnTo>
                    <a:lnTo>
                      <a:pt x="491" y="1091"/>
                    </a:lnTo>
                    <a:lnTo>
                      <a:pt x="520" y="1094"/>
                    </a:lnTo>
                    <a:lnTo>
                      <a:pt x="548" y="1094"/>
                    </a:lnTo>
                    <a:lnTo>
                      <a:pt x="548" y="1094"/>
                    </a:lnTo>
                    <a:lnTo>
                      <a:pt x="573" y="1094"/>
                    </a:lnTo>
                    <a:lnTo>
                      <a:pt x="599" y="1091"/>
                    </a:lnTo>
                    <a:lnTo>
                      <a:pt x="623" y="1089"/>
                    </a:lnTo>
                    <a:lnTo>
                      <a:pt x="647" y="1085"/>
                    </a:lnTo>
                    <a:lnTo>
                      <a:pt x="672" y="1079"/>
                    </a:lnTo>
                    <a:lnTo>
                      <a:pt x="695" y="1074"/>
                    </a:lnTo>
                    <a:lnTo>
                      <a:pt x="718" y="1067"/>
                    </a:lnTo>
                    <a:lnTo>
                      <a:pt x="741" y="1058"/>
                    </a:lnTo>
                    <a:lnTo>
                      <a:pt x="764" y="1049"/>
                    </a:lnTo>
                    <a:lnTo>
                      <a:pt x="786" y="1039"/>
                    </a:lnTo>
                    <a:lnTo>
                      <a:pt x="807" y="1028"/>
                    </a:lnTo>
                    <a:lnTo>
                      <a:pt x="828" y="1017"/>
                    </a:lnTo>
                    <a:lnTo>
                      <a:pt x="848" y="1004"/>
                    </a:lnTo>
                    <a:lnTo>
                      <a:pt x="868" y="991"/>
                    </a:lnTo>
                    <a:lnTo>
                      <a:pt x="886" y="976"/>
                    </a:lnTo>
                    <a:lnTo>
                      <a:pt x="904" y="962"/>
                    </a:lnTo>
                    <a:lnTo>
                      <a:pt x="904" y="131"/>
                    </a:lnTo>
                    <a:lnTo>
                      <a:pt x="904" y="131"/>
                    </a:lnTo>
                    <a:lnTo>
                      <a:pt x="886" y="117"/>
                    </a:lnTo>
                    <a:lnTo>
                      <a:pt x="868" y="103"/>
                    </a:lnTo>
                    <a:lnTo>
                      <a:pt x="848" y="89"/>
                    </a:lnTo>
                    <a:lnTo>
                      <a:pt x="828" y="76"/>
                    </a:lnTo>
                    <a:lnTo>
                      <a:pt x="807" y="65"/>
                    </a:lnTo>
                    <a:lnTo>
                      <a:pt x="786" y="54"/>
                    </a:lnTo>
                    <a:lnTo>
                      <a:pt x="764" y="44"/>
                    </a:lnTo>
                    <a:lnTo>
                      <a:pt x="741" y="35"/>
                    </a:lnTo>
                    <a:lnTo>
                      <a:pt x="718" y="27"/>
                    </a:lnTo>
                    <a:lnTo>
                      <a:pt x="695" y="20"/>
                    </a:lnTo>
                    <a:lnTo>
                      <a:pt x="672" y="14"/>
                    </a:lnTo>
                    <a:lnTo>
                      <a:pt x="647" y="9"/>
                    </a:lnTo>
                    <a:lnTo>
                      <a:pt x="623" y="5"/>
                    </a:lnTo>
                    <a:lnTo>
                      <a:pt x="599" y="2"/>
                    </a:lnTo>
                    <a:lnTo>
                      <a:pt x="573" y="1"/>
                    </a:lnTo>
                    <a:lnTo>
                      <a:pt x="548" y="0"/>
                    </a:lnTo>
                  </a:path>
                </a:pathLst>
              </a:custGeom>
              <a:solidFill>
                <a:schemeClr val="bg1">
                  <a:alpha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 lang="ko-KR" altLang="en-US"/>
                </a:pPr>
                <a:endParaRPr lang="ko-KR" altLang="en-US"/>
              </a:p>
            </p:txBody>
          </p:sp>
          <p:sp>
            <p:nvSpPr>
              <p:cNvPr id="48" name="Полилиния 47"/>
              <p:cNvSpPr/>
              <p:nvPr/>
            </p:nvSpPr>
            <p:spPr>
              <a:xfrm>
                <a:off x="7707312" y="3939856"/>
                <a:ext cx="1433513" cy="1736725"/>
              </a:xfrm>
              <a:custGeom>
                <a:avLst/>
                <a:gdLst/>
                <a:ahLst/>
                <a:cxnLst>
                  <a:cxn ang="0">
                    <a:pos x="547" y="0"/>
                  </a:cxn>
                  <a:cxn ang="0">
                    <a:pos x="490" y="3"/>
                  </a:cxn>
                  <a:cxn ang="0">
                    <a:pos x="436" y="11"/>
                  </a:cxn>
                  <a:cxn ang="0">
                    <a:pos x="384" y="25"/>
                  </a:cxn>
                  <a:cxn ang="0">
                    <a:pos x="334" y="43"/>
                  </a:cxn>
                  <a:cxn ang="0">
                    <a:pos x="286" y="66"/>
                  </a:cxn>
                  <a:cxn ang="0">
                    <a:pos x="242" y="94"/>
                  </a:cxn>
                  <a:cxn ang="0">
                    <a:pos x="198" y="125"/>
                  </a:cxn>
                  <a:cxn ang="0">
                    <a:pos x="160" y="160"/>
                  </a:cxn>
                  <a:cxn ang="0">
                    <a:pos x="124" y="199"/>
                  </a:cxn>
                  <a:cxn ang="0">
                    <a:pos x="93" y="241"/>
                  </a:cxn>
                  <a:cxn ang="0">
                    <a:pos x="66" y="286"/>
                  </a:cxn>
                  <a:cxn ang="0">
                    <a:pos x="42" y="334"/>
                  </a:cxn>
                  <a:cxn ang="0">
                    <a:pos x="25" y="385"/>
                  </a:cxn>
                  <a:cxn ang="0">
                    <a:pos x="11" y="437"/>
                  </a:cxn>
                  <a:cxn ang="0">
                    <a:pos x="3" y="491"/>
                  </a:cxn>
                  <a:cxn ang="0">
                    <a:pos x="0" y="547"/>
                  </a:cxn>
                  <a:cxn ang="0">
                    <a:pos x="0" y="575"/>
                  </a:cxn>
                  <a:cxn ang="0">
                    <a:pos x="6" y="630"/>
                  </a:cxn>
                  <a:cxn ang="0">
                    <a:pos x="17" y="683"/>
                  </a:cxn>
                  <a:cxn ang="0">
                    <a:pos x="34" y="735"/>
                  </a:cxn>
                  <a:cxn ang="0">
                    <a:pos x="53" y="784"/>
                  </a:cxn>
                  <a:cxn ang="0">
                    <a:pos x="79" y="831"/>
                  </a:cxn>
                  <a:cxn ang="0">
                    <a:pos x="109" y="875"/>
                  </a:cxn>
                  <a:cxn ang="0">
                    <a:pos x="142" y="915"/>
                  </a:cxn>
                  <a:cxn ang="0">
                    <a:pos x="180" y="952"/>
                  </a:cxn>
                  <a:cxn ang="0">
                    <a:pos x="219" y="985"/>
                  </a:cxn>
                  <a:cxn ang="0">
                    <a:pos x="264" y="1015"/>
                  </a:cxn>
                  <a:cxn ang="0">
                    <a:pos x="310" y="1041"/>
                  </a:cxn>
                  <a:cxn ang="0">
                    <a:pos x="359" y="1061"/>
                  </a:cxn>
                  <a:cxn ang="0">
                    <a:pos x="410" y="1077"/>
                  </a:cxn>
                  <a:cxn ang="0">
                    <a:pos x="464" y="1088"/>
                  </a:cxn>
                  <a:cxn ang="0">
                    <a:pos x="519" y="1094"/>
                  </a:cxn>
                  <a:cxn ang="0">
                    <a:pos x="547" y="1094"/>
                  </a:cxn>
                  <a:cxn ang="0">
                    <a:pos x="598" y="1092"/>
                  </a:cxn>
                  <a:cxn ang="0">
                    <a:pos x="646" y="1085"/>
                  </a:cxn>
                  <a:cxn ang="0">
                    <a:pos x="694" y="1074"/>
                  </a:cxn>
                  <a:cxn ang="0">
                    <a:pos x="740" y="1059"/>
                  </a:cxn>
                  <a:cxn ang="0">
                    <a:pos x="783" y="1041"/>
                  </a:cxn>
                  <a:cxn ang="0">
                    <a:pos x="825" y="1017"/>
                  </a:cxn>
                  <a:cxn ang="0">
                    <a:pos x="865" y="992"/>
                  </a:cxn>
                  <a:cxn ang="0">
                    <a:pos x="903" y="962"/>
                  </a:cxn>
                  <a:cxn ang="0">
                    <a:pos x="903" y="132"/>
                  </a:cxn>
                  <a:cxn ang="0">
                    <a:pos x="865" y="103"/>
                  </a:cxn>
                  <a:cxn ang="0">
                    <a:pos x="825" y="76"/>
                  </a:cxn>
                  <a:cxn ang="0">
                    <a:pos x="783" y="54"/>
                  </a:cxn>
                  <a:cxn ang="0">
                    <a:pos x="740" y="35"/>
                  </a:cxn>
                  <a:cxn ang="0">
                    <a:pos x="694" y="20"/>
                  </a:cxn>
                  <a:cxn ang="0">
                    <a:pos x="646" y="9"/>
                  </a:cxn>
                  <a:cxn ang="0">
                    <a:pos x="598" y="2"/>
                  </a:cxn>
                  <a:cxn ang="0">
                    <a:pos x="547" y="0"/>
                  </a:cxn>
                </a:cxnLst>
                <a:rect l="0" t="0" r="r" b="b"/>
                <a:pathLst>
                  <a:path w="903" h="1094">
                    <a:moveTo>
                      <a:pt x="547" y="0"/>
                    </a:moveTo>
                    <a:lnTo>
                      <a:pt x="547" y="0"/>
                    </a:lnTo>
                    <a:lnTo>
                      <a:pt x="519" y="1"/>
                    </a:lnTo>
                    <a:lnTo>
                      <a:pt x="490" y="3"/>
                    </a:lnTo>
                    <a:lnTo>
                      <a:pt x="464" y="7"/>
                    </a:lnTo>
                    <a:lnTo>
                      <a:pt x="436" y="11"/>
                    </a:lnTo>
                    <a:lnTo>
                      <a:pt x="410" y="18"/>
                    </a:lnTo>
                    <a:lnTo>
                      <a:pt x="384" y="25"/>
                    </a:lnTo>
                    <a:lnTo>
                      <a:pt x="359" y="33"/>
                    </a:lnTo>
                    <a:lnTo>
                      <a:pt x="334" y="43"/>
                    </a:lnTo>
                    <a:lnTo>
                      <a:pt x="310" y="54"/>
                    </a:lnTo>
                    <a:lnTo>
                      <a:pt x="286" y="66"/>
                    </a:lnTo>
                    <a:lnTo>
                      <a:pt x="264" y="80"/>
                    </a:lnTo>
                    <a:lnTo>
                      <a:pt x="242" y="94"/>
                    </a:lnTo>
                    <a:lnTo>
                      <a:pt x="219" y="109"/>
                    </a:lnTo>
                    <a:lnTo>
                      <a:pt x="198" y="125"/>
                    </a:lnTo>
                    <a:lnTo>
                      <a:pt x="180" y="143"/>
                    </a:lnTo>
                    <a:lnTo>
                      <a:pt x="160" y="160"/>
                    </a:lnTo>
                    <a:lnTo>
                      <a:pt x="142" y="179"/>
                    </a:lnTo>
                    <a:lnTo>
                      <a:pt x="124" y="199"/>
                    </a:lnTo>
                    <a:lnTo>
                      <a:pt x="109" y="220"/>
                    </a:lnTo>
                    <a:lnTo>
                      <a:pt x="93" y="241"/>
                    </a:lnTo>
                    <a:lnTo>
                      <a:pt x="79" y="263"/>
                    </a:lnTo>
                    <a:lnTo>
                      <a:pt x="66" y="286"/>
                    </a:lnTo>
                    <a:lnTo>
                      <a:pt x="53" y="310"/>
                    </a:lnTo>
                    <a:lnTo>
                      <a:pt x="42" y="334"/>
                    </a:lnTo>
                    <a:lnTo>
                      <a:pt x="34" y="359"/>
                    </a:lnTo>
                    <a:lnTo>
                      <a:pt x="25" y="385"/>
                    </a:lnTo>
                    <a:lnTo>
                      <a:pt x="17" y="410"/>
                    </a:lnTo>
                    <a:lnTo>
                      <a:pt x="11" y="437"/>
                    </a:lnTo>
                    <a:lnTo>
                      <a:pt x="6" y="464"/>
                    </a:lnTo>
                    <a:lnTo>
                      <a:pt x="3" y="491"/>
                    </a:lnTo>
                    <a:lnTo>
                      <a:pt x="0" y="519"/>
                    </a:lnTo>
                    <a:lnTo>
                      <a:pt x="0" y="547"/>
                    </a:lnTo>
                    <a:lnTo>
                      <a:pt x="0" y="547"/>
                    </a:lnTo>
                    <a:lnTo>
                      <a:pt x="0" y="575"/>
                    </a:lnTo>
                    <a:lnTo>
                      <a:pt x="3" y="603"/>
                    </a:lnTo>
                    <a:lnTo>
                      <a:pt x="6" y="630"/>
                    </a:lnTo>
                    <a:lnTo>
                      <a:pt x="11" y="658"/>
                    </a:lnTo>
                    <a:lnTo>
                      <a:pt x="17" y="683"/>
                    </a:lnTo>
                    <a:lnTo>
                      <a:pt x="25" y="710"/>
                    </a:lnTo>
                    <a:lnTo>
                      <a:pt x="34" y="735"/>
                    </a:lnTo>
                    <a:lnTo>
                      <a:pt x="42" y="760"/>
                    </a:lnTo>
                    <a:lnTo>
                      <a:pt x="53" y="784"/>
                    </a:lnTo>
                    <a:lnTo>
                      <a:pt x="66" y="808"/>
                    </a:lnTo>
                    <a:lnTo>
                      <a:pt x="79" y="831"/>
                    </a:lnTo>
                    <a:lnTo>
                      <a:pt x="93" y="853"/>
                    </a:lnTo>
                    <a:lnTo>
                      <a:pt x="109" y="875"/>
                    </a:lnTo>
                    <a:lnTo>
                      <a:pt x="124" y="895"/>
                    </a:lnTo>
                    <a:lnTo>
                      <a:pt x="142" y="915"/>
                    </a:lnTo>
                    <a:lnTo>
                      <a:pt x="160" y="934"/>
                    </a:lnTo>
                    <a:lnTo>
                      <a:pt x="180" y="952"/>
                    </a:lnTo>
                    <a:lnTo>
                      <a:pt x="198" y="969"/>
                    </a:lnTo>
                    <a:lnTo>
                      <a:pt x="219" y="985"/>
                    </a:lnTo>
                    <a:lnTo>
                      <a:pt x="242" y="1001"/>
                    </a:lnTo>
                    <a:lnTo>
                      <a:pt x="264" y="1015"/>
                    </a:lnTo>
                    <a:lnTo>
                      <a:pt x="286" y="1028"/>
                    </a:lnTo>
                    <a:lnTo>
                      <a:pt x="310" y="1041"/>
                    </a:lnTo>
                    <a:lnTo>
                      <a:pt x="334" y="1052"/>
                    </a:lnTo>
                    <a:lnTo>
                      <a:pt x="359" y="1061"/>
                    </a:lnTo>
                    <a:lnTo>
                      <a:pt x="384" y="1069"/>
                    </a:lnTo>
                    <a:lnTo>
                      <a:pt x="410" y="1077"/>
                    </a:lnTo>
                    <a:lnTo>
                      <a:pt x="436" y="1083"/>
                    </a:lnTo>
                    <a:lnTo>
                      <a:pt x="464" y="1088"/>
                    </a:lnTo>
                    <a:lnTo>
                      <a:pt x="490" y="1092"/>
                    </a:lnTo>
                    <a:lnTo>
                      <a:pt x="519" y="1094"/>
                    </a:lnTo>
                    <a:lnTo>
                      <a:pt x="547" y="1094"/>
                    </a:lnTo>
                    <a:lnTo>
                      <a:pt x="547" y="1094"/>
                    </a:lnTo>
                    <a:lnTo>
                      <a:pt x="572" y="1094"/>
                    </a:lnTo>
                    <a:lnTo>
                      <a:pt x="598" y="1092"/>
                    </a:lnTo>
                    <a:lnTo>
                      <a:pt x="622" y="1089"/>
                    </a:lnTo>
                    <a:lnTo>
                      <a:pt x="646" y="1085"/>
                    </a:lnTo>
                    <a:lnTo>
                      <a:pt x="671" y="1080"/>
                    </a:lnTo>
                    <a:lnTo>
                      <a:pt x="694" y="1074"/>
                    </a:lnTo>
                    <a:lnTo>
                      <a:pt x="717" y="1067"/>
                    </a:lnTo>
                    <a:lnTo>
                      <a:pt x="740" y="1059"/>
                    </a:lnTo>
                    <a:lnTo>
                      <a:pt x="762" y="1051"/>
                    </a:lnTo>
                    <a:lnTo>
                      <a:pt x="783" y="1041"/>
                    </a:lnTo>
                    <a:lnTo>
                      <a:pt x="806" y="1030"/>
                    </a:lnTo>
                    <a:lnTo>
                      <a:pt x="825" y="1017"/>
                    </a:lnTo>
                    <a:lnTo>
                      <a:pt x="846" y="1005"/>
                    </a:lnTo>
                    <a:lnTo>
                      <a:pt x="865" y="992"/>
                    </a:lnTo>
                    <a:lnTo>
                      <a:pt x="884" y="978"/>
                    </a:lnTo>
                    <a:lnTo>
                      <a:pt x="903" y="962"/>
                    </a:lnTo>
                    <a:lnTo>
                      <a:pt x="903" y="132"/>
                    </a:lnTo>
                    <a:lnTo>
                      <a:pt x="903" y="132"/>
                    </a:lnTo>
                    <a:lnTo>
                      <a:pt x="884" y="117"/>
                    </a:lnTo>
                    <a:lnTo>
                      <a:pt x="865" y="103"/>
                    </a:lnTo>
                    <a:lnTo>
                      <a:pt x="846" y="90"/>
                    </a:lnTo>
                    <a:lnTo>
                      <a:pt x="825" y="76"/>
                    </a:lnTo>
                    <a:lnTo>
                      <a:pt x="806" y="65"/>
                    </a:lnTo>
                    <a:lnTo>
                      <a:pt x="783" y="54"/>
                    </a:lnTo>
                    <a:lnTo>
                      <a:pt x="762" y="44"/>
                    </a:lnTo>
                    <a:lnTo>
                      <a:pt x="740" y="35"/>
                    </a:lnTo>
                    <a:lnTo>
                      <a:pt x="717" y="28"/>
                    </a:lnTo>
                    <a:lnTo>
                      <a:pt x="694" y="20"/>
                    </a:lnTo>
                    <a:lnTo>
                      <a:pt x="671" y="14"/>
                    </a:lnTo>
                    <a:lnTo>
                      <a:pt x="646" y="9"/>
                    </a:lnTo>
                    <a:lnTo>
                      <a:pt x="622" y="5"/>
                    </a:lnTo>
                    <a:lnTo>
                      <a:pt x="598" y="2"/>
                    </a:lnTo>
                    <a:lnTo>
                      <a:pt x="572" y="1"/>
                    </a:lnTo>
                    <a:lnTo>
                      <a:pt x="547" y="0"/>
                    </a:lnTo>
                  </a:path>
                </a:pathLst>
              </a:cu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 lang="ko-KR" altLang="en-US"/>
                </a:pPr>
                <a:endParaRPr lang="ko-KR" altLang="en-US"/>
              </a:p>
            </p:txBody>
          </p:sp>
          <p:sp>
            <p:nvSpPr>
              <p:cNvPr id="49" name="Полилиния 48"/>
              <p:cNvSpPr/>
              <p:nvPr/>
            </p:nvSpPr>
            <p:spPr>
              <a:xfrm>
                <a:off x="7716837" y="0"/>
                <a:ext cx="1428750" cy="950913"/>
              </a:xfrm>
              <a:custGeom>
                <a:avLst/>
                <a:gdLst/>
                <a:ahLst/>
                <a:cxnLst>
                  <a:cxn ang="0">
                    <a:pos x="900" y="0"/>
                  </a:cxn>
                  <a:cxn ang="0">
                    <a:pos x="3" y="0"/>
                  </a:cxn>
                  <a:cxn ang="0">
                    <a:pos x="3" y="0"/>
                  </a:cxn>
                  <a:cxn ang="0">
                    <a:pos x="1" y="27"/>
                  </a:cxn>
                  <a:cxn ang="0">
                    <a:pos x="0" y="53"/>
                  </a:cxn>
                  <a:cxn ang="0">
                    <a:pos x="0" y="53"/>
                  </a:cxn>
                  <a:cxn ang="0">
                    <a:pos x="1" y="81"/>
                  </a:cxn>
                  <a:cxn ang="0">
                    <a:pos x="3" y="108"/>
                  </a:cxn>
                  <a:cxn ang="0">
                    <a:pos x="7" y="136"/>
                  </a:cxn>
                  <a:cxn ang="0">
                    <a:pos x="12" y="164"/>
                  </a:cxn>
                  <a:cxn ang="0">
                    <a:pos x="18" y="189"/>
                  </a:cxn>
                  <a:cxn ang="0">
                    <a:pos x="25" y="216"/>
                  </a:cxn>
                  <a:cxn ang="0">
                    <a:pos x="34" y="241"/>
                  </a:cxn>
                  <a:cxn ang="0">
                    <a:pos x="43" y="265"/>
                  </a:cxn>
                  <a:cxn ang="0">
                    <a:pos x="54" y="290"/>
                  </a:cxn>
                  <a:cxn ang="0">
                    <a:pos x="66" y="314"/>
                  </a:cxn>
                  <a:cxn ang="0">
                    <a:pos x="80" y="336"/>
                  </a:cxn>
                  <a:cxn ang="0">
                    <a:pos x="94" y="358"/>
                  </a:cxn>
                  <a:cxn ang="0">
                    <a:pos x="109" y="380"/>
                  </a:cxn>
                  <a:cxn ang="0">
                    <a:pos x="125" y="400"/>
                  </a:cxn>
                  <a:cxn ang="0">
                    <a:pos x="143" y="420"/>
                  </a:cxn>
                  <a:cxn ang="0">
                    <a:pos x="160" y="440"/>
                  </a:cxn>
                  <a:cxn ang="0">
                    <a:pos x="180" y="458"/>
                  </a:cxn>
                  <a:cxn ang="0">
                    <a:pos x="199" y="476"/>
                  </a:cxn>
                  <a:cxn ang="0">
                    <a:pos x="220" y="491"/>
                  </a:cxn>
                  <a:cxn ang="0">
                    <a:pos x="242" y="507"/>
                  </a:cxn>
                  <a:cxn ang="0">
                    <a:pos x="264" y="521"/>
                  </a:cxn>
                  <a:cxn ang="0">
                    <a:pos x="286" y="534"/>
                  </a:cxn>
                  <a:cxn ang="0">
                    <a:pos x="311" y="546"/>
                  </a:cxn>
                  <a:cxn ang="0">
                    <a:pos x="335" y="557"/>
                  </a:cxn>
                  <a:cxn ang="0">
                    <a:pos x="359" y="566"/>
                  </a:cxn>
                  <a:cxn ang="0">
                    <a:pos x="385" y="575"/>
                  </a:cxn>
                  <a:cxn ang="0">
                    <a:pos x="410" y="583"/>
                  </a:cxn>
                  <a:cxn ang="0">
                    <a:pos x="437" y="588"/>
                  </a:cxn>
                  <a:cxn ang="0">
                    <a:pos x="464" y="594"/>
                  </a:cxn>
                  <a:cxn ang="0">
                    <a:pos x="491" y="597"/>
                  </a:cxn>
                  <a:cxn ang="0">
                    <a:pos x="520" y="599"/>
                  </a:cxn>
                  <a:cxn ang="0">
                    <a:pos x="547" y="599"/>
                  </a:cxn>
                  <a:cxn ang="0">
                    <a:pos x="547" y="599"/>
                  </a:cxn>
                  <a:cxn ang="0">
                    <a:pos x="573" y="599"/>
                  </a:cxn>
                  <a:cxn ang="0">
                    <a:pos x="597" y="597"/>
                  </a:cxn>
                  <a:cxn ang="0">
                    <a:pos x="621" y="595"/>
                  </a:cxn>
                  <a:cxn ang="0">
                    <a:pos x="646" y="591"/>
                  </a:cxn>
                  <a:cxn ang="0">
                    <a:pos x="670" y="586"/>
                  </a:cxn>
                  <a:cxn ang="0">
                    <a:pos x="693" y="581"/>
                  </a:cxn>
                  <a:cxn ang="0">
                    <a:pos x="715" y="573"/>
                  </a:cxn>
                  <a:cxn ang="0">
                    <a:pos x="739" y="565"/>
                  </a:cxn>
                  <a:cxn ang="0">
                    <a:pos x="761" y="556"/>
                  </a:cxn>
                  <a:cxn ang="0">
                    <a:pos x="782" y="547"/>
                  </a:cxn>
                  <a:cxn ang="0">
                    <a:pos x="803" y="536"/>
                  </a:cxn>
                  <a:cxn ang="0">
                    <a:pos x="824" y="525"/>
                  </a:cxn>
                  <a:cxn ang="0">
                    <a:pos x="844" y="513"/>
                  </a:cxn>
                  <a:cxn ang="0">
                    <a:pos x="864" y="500"/>
                  </a:cxn>
                  <a:cxn ang="0">
                    <a:pos x="882" y="486"/>
                  </a:cxn>
                  <a:cxn ang="0">
                    <a:pos x="900" y="471"/>
                  </a:cxn>
                  <a:cxn ang="0">
                    <a:pos x="900" y="0"/>
                  </a:cxn>
                </a:cxnLst>
                <a:rect l="0" t="0" r="r" b="b"/>
                <a:pathLst>
                  <a:path w="900" h="599">
                    <a:moveTo>
                      <a:pt x="900" y="0"/>
                    </a:moveTo>
                    <a:lnTo>
                      <a:pt x="3" y="0"/>
                    </a:lnTo>
                    <a:lnTo>
                      <a:pt x="3" y="0"/>
                    </a:lnTo>
                    <a:lnTo>
                      <a:pt x="1" y="27"/>
                    </a:lnTo>
                    <a:lnTo>
                      <a:pt x="0" y="53"/>
                    </a:lnTo>
                    <a:lnTo>
                      <a:pt x="0" y="53"/>
                    </a:lnTo>
                    <a:lnTo>
                      <a:pt x="1" y="81"/>
                    </a:lnTo>
                    <a:lnTo>
                      <a:pt x="3" y="108"/>
                    </a:lnTo>
                    <a:lnTo>
                      <a:pt x="7" y="136"/>
                    </a:lnTo>
                    <a:lnTo>
                      <a:pt x="12" y="164"/>
                    </a:lnTo>
                    <a:lnTo>
                      <a:pt x="18" y="189"/>
                    </a:lnTo>
                    <a:lnTo>
                      <a:pt x="25" y="216"/>
                    </a:lnTo>
                    <a:lnTo>
                      <a:pt x="34" y="241"/>
                    </a:lnTo>
                    <a:lnTo>
                      <a:pt x="43" y="265"/>
                    </a:lnTo>
                    <a:lnTo>
                      <a:pt x="54" y="290"/>
                    </a:lnTo>
                    <a:lnTo>
                      <a:pt x="66" y="314"/>
                    </a:lnTo>
                    <a:lnTo>
                      <a:pt x="80" y="336"/>
                    </a:lnTo>
                    <a:lnTo>
                      <a:pt x="94" y="358"/>
                    </a:lnTo>
                    <a:lnTo>
                      <a:pt x="109" y="380"/>
                    </a:lnTo>
                    <a:lnTo>
                      <a:pt x="125" y="400"/>
                    </a:lnTo>
                    <a:lnTo>
                      <a:pt x="143" y="420"/>
                    </a:lnTo>
                    <a:lnTo>
                      <a:pt x="160" y="440"/>
                    </a:lnTo>
                    <a:lnTo>
                      <a:pt x="180" y="458"/>
                    </a:lnTo>
                    <a:lnTo>
                      <a:pt x="199" y="476"/>
                    </a:lnTo>
                    <a:lnTo>
                      <a:pt x="220" y="491"/>
                    </a:lnTo>
                    <a:lnTo>
                      <a:pt x="242" y="507"/>
                    </a:lnTo>
                    <a:lnTo>
                      <a:pt x="264" y="521"/>
                    </a:lnTo>
                    <a:lnTo>
                      <a:pt x="286" y="534"/>
                    </a:lnTo>
                    <a:lnTo>
                      <a:pt x="311" y="546"/>
                    </a:lnTo>
                    <a:lnTo>
                      <a:pt x="335" y="557"/>
                    </a:lnTo>
                    <a:lnTo>
                      <a:pt x="359" y="566"/>
                    </a:lnTo>
                    <a:lnTo>
                      <a:pt x="385" y="575"/>
                    </a:lnTo>
                    <a:lnTo>
                      <a:pt x="410" y="583"/>
                    </a:lnTo>
                    <a:lnTo>
                      <a:pt x="437" y="588"/>
                    </a:lnTo>
                    <a:lnTo>
                      <a:pt x="464" y="594"/>
                    </a:lnTo>
                    <a:lnTo>
                      <a:pt x="491" y="597"/>
                    </a:lnTo>
                    <a:lnTo>
                      <a:pt x="520" y="599"/>
                    </a:lnTo>
                    <a:lnTo>
                      <a:pt x="547" y="599"/>
                    </a:lnTo>
                    <a:lnTo>
                      <a:pt x="547" y="599"/>
                    </a:lnTo>
                    <a:lnTo>
                      <a:pt x="573" y="599"/>
                    </a:lnTo>
                    <a:lnTo>
                      <a:pt x="597" y="597"/>
                    </a:lnTo>
                    <a:lnTo>
                      <a:pt x="621" y="595"/>
                    </a:lnTo>
                    <a:lnTo>
                      <a:pt x="646" y="591"/>
                    </a:lnTo>
                    <a:lnTo>
                      <a:pt x="670" y="586"/>
                    </a:lnTo>
                    <a:lnTo>
                      <a:pt x="693" y="581"/>
                    </a:lnTo>
                    <a:lnTo>
                      <a:pt x="715" y="573"/>
                    </a:lnTo>
                    <a:lnTo>
                      <a:pt x="739" y="565"/>
                    </a:lnTo>
                    <a:lnTo>
                      <a:pt x="761" y="556"/>
                    </a:lnTo>
                    <a:lnTo>
                      <a:pt x="782" y="547"/>
                    </a:lnTo>
                    <a:lnTo>
                      <a:pt x="803" y="536"/>
                    </a:lnTo>
                    <a:lnTo>
                      <a:pt x="824" y="525"/>
                    </a:lnTo>
                    <a:lnTo>
                      <a:pt x="844" y="513"/>
                    </a:lnTo>
                    <a:lnTo>
                      <a:pt x="864" y="500"/>
                    </a:lnTo>
                    <a:lnTo>
                      <a:pt x="882" y="486"/>
                    </a:lnTo>
                    <a:lnTo>
                      <a:pt x="900" y="471"/>
                    </a:lnTo>
                    <a:lnTo>
                      <a:pt x="900" y="0"/>
                    </a:lnTo>
                  </a:path>
                </a:pathLst>
              </a:custGeom>
              <a:solidFill>
                <a:schemeClr val="bg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 lang="ko-KR" altLang="en-US"/>
                </a:pPr>
                <a:endParaRPr lang="ko-KR" altLang="en-US"/>
              </a:p>
            </p:txBody>
          </p:sp>
        </p:grpSp>
        <p:grpSp>
          <p:nvGrpSpPr>
            <p:cNvPr id="50" name="Группа 49"/>
            <p:cNvGrpSpPr/>
            <p:nvPr userDrawn="1"/>
          </p:nvGrpSpPr>
          <p:grpSpPr>
            <a:xfrm>
              <a:off x="5124362" y="-892801"/>
              <a:ext cx="1828487" cy="3920881"/>
              <a:chOff x="3428815" y="-892801"/>
              <a:chExt cx="1785874" cy="3920881"/>
            </a:xfrm>
          </p:grpSpPr>
          <p:sp>
            <p:nvSpPr>
              <p:cNvPr id="51" name="Овал 50"/>
              <p:cNvSpPr/>
              <p:nvPr/>
            </p:nvSpPr>
            <p:spPr>
              <a:xfrm>
                <a:off x="3428815" y="136666"/>
                <a:ext cx="1785874" cy="1785874"/>
              </a:xfrm>
              <a:prstGeom prst="ellipse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 lang="ko-KR" altLang="en-US"/>
                </a:pPr>
                <a:endParaRPr lang="ko-KR" altLang="en-US"/>
              </a:p>
            </p:txBody>
          </p:sp>
          <p:sp>
            <p:nvSpPr>
              <p:cNvPr id="52" name="Овал 51"/>
              <p:cNvSpPr/>
              <p:nvPr/>
            </p:nvSpPr>
            <p:spPr>
              <a:xfrm>
                <a:off x="3428815" y="1242206"/>
                <a:ext cx="1785874" cy="1785874"/>
              </a:xfrm>
              <a:prstGeom prst="ellipse">
                <a:avLst/>
              </a:prstGeom>
              <a:solidFill>
                <a:schemeClr val="bg1">
                  <a:alpha val="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 lang="ko-KR" altLang="en-US"/>
                </a:pPr>
                <a:endParaRPr lang="ko-KR" altLang="en-US"/>
              </a:p>
            </p:txBody>
          </p:sp>
          <p:sp>
            <p:nvSpPr>
              <p:cNvPr id="53" name="Хорда 52"/>
              <p:cNvSpPr/>
              <p:nvPr/>
            </p:nvSpPr>
            <p:spPr>
              <a:xfrm rot="17638218">
                <a:off x="3428952" y="-892801"/>
                <a:ext cx="1785600" cy="1785600"/>
              </a:xfrm>
              <a:prstGeom prst="chord">
                <a:avLst>
                  <a:gd name="adj1" fmla="val 3998885"/>
                  <a:gd name="adj2" fmla="val 14738240"/>
                </a:avLst>
              </a:prstGeom>
              <a:solidFill>
                <a:schemeClr val="bg1">
                  <a:alpha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 lang="ko-KR" altLang="en-US"/>
                </a:pPr>
                <a:endParaRPr lang="ko-KR" altLang="en-US"/>
              </a:p>
            </p:txBody>
          </p:sp>
        </p:grp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53" y="4121148"/>
            <a:ext cx="10363091" cy="1362075"/>
          </a:xfrm>
        </p:spPr>
        <p:txBody>
          <a:bodyPr anchor="t"/>
          <a:lstStyle>
            <a:lvl1pPr algn="r">
              <a:defRPr sz="4800" b="0" cap="all">
                <a:solidFill>
                  <a:schemeClr val="bg2">
                    <a:lumMod val="20000"/>
                    <a:lumOff val="80000"/>
                  </a:schemeClr>
                </a:solidFill>
              </a:defRPr>
            </a:lvl1pPr>
          </a:lstStyle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42953" y="3571876"/>
            <a:ext cx="10363091" cy="549272"/>
          </a:xfrm>
        </p:spPr>
        <p:txBody>
          <a:bodyPr anchor="b"/>
          <a:lstStyle>
            <a:lvl1pPr marL="0" indent="0" algn="r">
              <a:buNone/>
              <a:defRPr sz="240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 lang="ko-KR" altLang="en-US"/>
            </a:pPr>
            <a:r>
              <a:rPr lang="ru-RU" altLang="en-US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1099" y="6356350"/>
            <a:ext cx="2844770" cy="365125"/>
          </a:xfrm>
        </p:spPr>
        <p:txBody>
          <a:bodyPr/>
          <a:lstStyle>
            <a:lvl1pPr>
              <a:defRPr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</a:lstStyle>
          <a:p>
            <a:pPr>
              <a:defRPr lang="ko-KR" altLang="en-US"/>
            </a:pPr>
            <a:fld id="{1A3D5110-9FE0-496F-B26A-071D02F2DE37}" type="datetime1">
              <a:rPr lang="ru-RU" altLang="en-US"/>
              <a:pPr>
                <a:defRPr lang="ko-KR" altLang="en-US"/>
              </a:pPr>
              <a:t>25.08.2020</a:t>
            </a:fld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737054" y="6356350"/>
            <a:ext cx="2717763" cy="365125"/>
          </a:xfrm>
        </p:spPr>
        <p:txBody>
          <a:bodyPr/>
          <a:lstStyle>
            <a:lvl1pPr algn="ctr">
              <a:defRPr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</a:lstStyle>
          <a:p>
            <a:pPr>
              <a:defRPr lang="ko-KR" altLang="en-US"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</a:lstStyle>
          <a:p>
            <a:pPr>
              <a:defRPr lang="ko-KR" altLang="en-US"/>
            </a:pPr>
            <a:fld id="{AD22CD3B-FDDF-4998-970C-76E6E0BEC65F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제목 및 내용 2개" type="twoObj" preserve="1">
  <p:cSld name="제목 및 내용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593" y="1600200"/>
            <a:ext cx="538474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 lang="ko-KR" altLang="en-US"/>
            </a:pPr>
            <a:r>
              <a:rPr lang="ru-RU" altLang="en-US"/>
              <a:t>Образец текста</a:t>
            </a:r>
          </a:p>
          <a:p>
            <a:pPr lvl="1">
              <a:defRPr lang="ko-KR" altLang="en-US"/>
            </a:pPr>
            <a:r>
              <a:rPr lang="ru-RU" altLang="en-US"/>
              <a:t>Второй уровень</a:t>
            </a:r>
          </a:p>
          <a:p>
            <a:pPr lvl="2">
              <a:defRPr lang="ko-KR" altLang="en-US"/>
            </a:pPr>
            <a:r>
              <a:rPr lang="ru-RU" altLang="en-US"/>
              <a:t>Третий уровень</a:t>
            </a:r>
          </a:p>
          <a:p>
            <a:pPr lvl="3">
              <a:defRPr lang="ko-KR" altLang="en-US"/>
            </a:pPr>
            <a:r>
              <a:rPr lang="ru-RU" altLang="en-US"/>
              <a:t>Четвертый уровень</a:t>
            </a:r>
          </a:p>
          <a:p>
            <a:pPr lvl="4">
              <a:defRPr lang="ko-KR" altLang="en-US"/>
            </a:pPr>
            <a:r>
              <a:rPr lang="ru-RU" altLang="en-US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535" y="1600200"/>
            <a:ext cx="538474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 lang="ko-KR" altLang="en-US"/>
            </a:pPr>
            <a:r>
              <a:rPr lang="ru-RU" altLang="en-US"/>
              <a:t>Образец текста</a:t>
            </a:r>
          </a:p>
          <a:p>
            <a:pPr lvl="1">
              <a:defRPr lang="ko-KR" altLang="en-US"/>
            </a:pPr>
            <a:r>
              <a:rPr lang="ru-RU" altLang="en-US"/>
              <a:t>Второй уровень</a:t>
            </a:r>
          </a:p>
          <a:p>
            <a:pPr lvl="2">
              <a:defRPr lang="ko-KR" altLang="en-US"/>
            </a:pPr>
            <a:r>
              <a:rPr lang="ru-RU" altLang="en-US"/>
              <a:t>Третий уровень</a:t>
            </a:r>
          </a:p>
          <a:p>
            <a:pPr lvl="3">
              <a:defRPr lang="ko-KR" altLang="en-US"/>
            </a:pPr>
            <a:r>
              <a:rPr lang="ru-RU" altLang="en-US"/>
              <a:t>Четвертый уровень</a:t>
            </a:r>
          </a:p>
          <a:p>
            <a:pPr lvl="4">
              <a:defRPr lang="ko-KR" altLang="en-US"/>
            </a:pPr>
            <a:r>
              <a:rPr lang="ru-RU" altLang="en-US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pPr>
              <a:defRPr lang="ko-KR" altLang="en-US"/>
            </a:pPr>
            <a:fld id="{1A3D5110-9FE0-496F-B26A-071D02F2DE37}" type="datetime1">
              <a:rPr lang="ru-RU" altLang="en-US"/>
              <a:pPr>
                <a:defRPr lang="ko-KR" altLang="en-US"/>
              </a:pPr>
              <a:t>25.08.2020</a:t>
            </a:fld>
            <a:endParaRPr lang="ru-RU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pPr>
              <a:defRPr lang="ko-KR" altLang="en-US"/>
            </a:pPr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pPr>
              <a:defRPr lang="ko-KR" altLang="en-US"/>
            </a:pPr>
            <a:fld id="{AD22CD3B-FDDF-4998-970C-76E6E0BEC65F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0"/>
            <a:ext cx="190456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 altLang="en-US"/>
            </a:pPr>
            <a:endParaRPr lang="ko-KR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제목만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ko-KR" altLang="en-US"/>
            </a:pPr>
            <a:fld id="{1A3D5110-9FE0-496F-B26A-071D02F2DE37}" type="datetime1">
              <a:rPr lang="ru-RU" altLang="en-US"/>
              <a:pPr>
                <a:defRPr lang="ko-KR" altLang="en-US"/>
              </a:pPr>
              <a:t>25.08.2020</a:t>
            </a:fld>
            <a:endParaRPr lang="ru-RU" alt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ko-KR" altLang="en-US"/>
            </a:pPr>
            <a:endParaRPr lang="ru-RU" alt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AD22CD3B-FDDF-4998-970C-76E6E0BEC65F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제목 및 표" type="tbl" preserve="1">
  <p:cSld name="제목 및 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1099" y="274638"/>
            <a:ext cx="8692826" cy="939784"/>
          </a:xfrm>
        </p:spPr>
        <p:txBody>
          <a:bodyPr/>
          <a:lstStyle>
            <a:lvl1pPr>
              <a:defRPr/>
            </a:lvl1pPr>
          </a:lstStyle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</a:p>
        </p:txBody>
      </p:sp>
      <p:sp>
        <p:nvSpPr>
          <p:cNvPr id="3" name="Таблица 2"/>
          <p:cNvSpPr>
            <a:spLocks noGrp="1" noTextEdit="1"/>
          </p:cNvSpPr>
          <p:nvPr>
            <p:ph type="tbl" idx="9"/>
          </p:nvPr>
        </p:nvSpPr>
        <p:spPr>
          <a:xfrm>
            <a:off x="608031" y="1643063"/>
            <a:ext cx="10972685" cy="4525200"/>
          </a:xfrm>
        </p:spPr>
        <p:txBody>
          <a:bodyPr/>
          <a:lstStyle>
            <a:lvl1pPr>
              <a:buNone/>
              <a:defRPr/>
            </a:lvl1pPr>
          </a:lstStyle>
          <a:p>
            <a:pPr lvl="0">
              <a:defRPr lang="ko-KR" altLang="en-US"/>
            </a:pPr>
            <a:r>
              <a:rPr lang="ru-RU" altLang="en-US"/>
              <a:t>Вставка таблицы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09593" y="6356350"/>
            <a:ext cx="2844770" cy="365125"/>
          </a:xfrm>
        </p:spPr>
        <p:txBody>
          <a:bodyPr/>
          <a:lstStyle/>
          <a:p>
            <a:pPr>
              <a:defRPr lang="ko-KR" altLang="en-US"/>
            </a:pPr>
            <a:fld id="{1A3D5110-9FE0-496F-B26A-071D02F2DE37}" type="datetime1">
              <a:rPr lang="ru-RU" altLang="en-US"/>
              <a:pPr>
                <a:defRPr lang="ko-KR" altLang="en-US"/>
              </a:pPr>
              <a:t>25.08.2020</a:t>
            </a:fld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9143927" y="561968"/>
            <a:ext cx="2436790" cy="365125"/>
          </a:xfrm>
        </p:spPr>
        <p:txBody>
          <a:bodyPr/>
          <a:lstStyle/>
          <a:p>
            <a:pPr>
              <a:defRPr lang="ko-KR" altLang="en-US"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737509" y="6356350"/>
            <a:ext cx="2844770" cy="365125"/>
          </a:xfrm>
        </p:spPr>
        <p:txBody>
          <a:bodyPr/>
          <a:lstStyle/>
          <a:p>
            <a:pPr>
              <a:defRPr lang="ko-KR" altLang="en-US"/>
            </a:pPr>
            <a:fld id="{AD22CD3B-FDDF-4998-970C-76E6E0BEC65F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제목 및 내용 4개" type="fourObj" preserve="1">
  <p:cSld name="제목 및 내용 4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1099" y="274638"/>
            <a:ext cx="8692826" cy="939784"/>
          </a:xfrm>
        </p:spPr>
        <p:txBody>
          <a:bodyPr/>
          <a:lstStyle/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09593" y="1600200"/>
            <a:ext cx="5384743" cy="2196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 lang="ko-KR" altLang="en-US"/>
            </a:pPr>
            <a:r>
              <a:rPr lang="ru-RU" altLang="en-US"/>
              <a:t>Образец текста</a:t>
            </a:r>
          </a:p>
          <a:p>
            <a:pPr lvl="1">
              <a:defRPr lang="ko-KR" altLang="en-US"/>
            </a:pPr>
            <a:r>
              <a:rPr lang="ru-RU" altLang="en-US"/>
              <a:t>Второй уровень</a:t>
            </a:r>
          </a:p>
          <a:p>
            <a:pPr lvl="2">
              <a:defRPr lang="ko-KR" altLang="en-US"/>
            </a:pPr>
            <a:r>
              <a:rPr lang="ru-RU" altLang="en-US"/>
              <a:t>Третий уровень</a:t>
            </a:r>
          </a:p>
          <a:p>
            <a:pPr lvl="3">
              <a:defRPr lang="ko-KR" altLang="en-US"/>
            </a:pPr>
            <a:r>
              <a:rPr lang="ru-RU" altLang="en-US"/>
              <a:t>Четвертый уровень</a:t>
            </a:r>
          </a:p>
          <a:p>
            <a:pPr lvl="4">
              <a:defRPr lang="ko-KR" altLang="en-US"/>
            </a:pPr>
            <a:r>
              <a:rPr lang="ru-RU" altLang="en-US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6197535" y="1600200"/>
            <a:ext cx="5384743" cy="2196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 lang="ko-KR" altLang="en-US"/>
            </a:pPr>
            <a:r>
              <a:rPr lang="ru-RU" altLang="en-US"/>
              <a:t>Образец текста</a:t>
            </a:r>
          </a:p>
          <a:p>
            <a:pPr lvl="1">
              <a:defRPr lang="ko-KR" altLang="en-US"/>
            </a:pPr>
            <a:r>
              <a:rPr lang="ru-RU" altLang="en-US"/>
              <a:t>Второй уровень</a:t>
            </a:r>
          </a:p>
          <a:p>
            <a:pPr lvl="2">
              <a:defRPr lang="ko-KR" altLang="en-US"/>
            </a:pPr>
            <a:r>
              <a:rPr lang="ru-RU" altLang="en-US"/>
              <a:t>Третий уровень</a:t>
            </a:r>
          </a:p>
          <a:p>
            <a:pPr lvl="3">
              <a:defRPr lang="ko-KR" altLang="en-US"/>
            </a:pPr>
            <a:r>
              <a:rPr lang="ru-RU" altLang="en-US"/>
              <a:t>Четвертый уровень</a:t>
            </a:r>
          </a:p>
          <a:p>
            <a:pPr lvl="4">
              <a:defRPr lang="ko-KR" altLang="en-US"/>
            </a:pPr>
            <a:r>
              <a:rPr lang="ru-RU" altLang="en-US"/>
              <a:t>Пятый уровень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608031" y="3984220"/>
            <a:ext cx="5384743" cy="2196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 lang="ko-KR" altLang="en-US"/>
            </a:pPr>
            <a:r>
              <a:rPr lang="ru-RU" altLang="en-US"/>
              <a:t>Образец текста</a:t>
            </a:r>
          </a:p>
          <a:p>
            <a:pPr lvl="1">
              <a:defRPr lang="ko-KR" altLang="en-US"/>
            </a:pPr>
            <a:r>
              <a:rPr lang="ru-RU" altLang="en-US"/>
              <a:t>Второй уровень</a:t>
            </a:r>
          </a:p>
          <a:p>
            <a:pPr lvl="2">
              <a:defRPr lang="ko-KR" altLang="en-US"/>
            </a:pPr>
            <a:r>
              <a:rPr lang="ru-RU" altLang="en-US"/>
              <a:t>Третий уровень</a:t>
            </a:r>
          </a:p>
          <a:p>
            <a:pPr lvl="3">
              <a:defRPr lang="ko-KR" altLang="en-US"/>
            </a:pPr>
            <a:r>
              <a:rPr lang="ru-RU" altLang="en-US"/>
              <a:t>Четвертый уровень</a:t>
            </a:r>
          </a:p>
          <a:p>
            <a:pPr lvl="4">
              <a:defRPr lang="ko-KR" altLang="en-US"/>
            </a:pPr>
            <a:r>
              <a:rPr lang="ru-RU" altLang="en-US"/>
              <a:t>Пятый уровень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5972" y="3984220"/>
            <a:ext cx="5384743" cy="2196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 lang="ko-KR" altLang="en-US"/>
            </a:pPr>
            <a:r>
              <a:rPr lang="ru-RU" altLang="en-US"/>
              <a:t>Образец текста</a:t>
            </a:r>
          </a:p>
          <a:p>
            <a:pPr lvl="1">
              <a:defRPr lang="ko-KR" altLang="en-US"/>
            </a:pPr>
            <a:r>
              <a:rPr lang="ru-RU" altLang="en-US"/>
              <a:t>Второй уровень</a:t>
            </a:r>
          </a:p>
          <a:p>
            <a:pPr lvl="2">
              <a:defRPr lang="ko-KR" altLang="en-US"/>
            </a:pPr>
            <a:r>
              <a:rPr lang="ru-RU" altLang="en-US"/>
              <a:t>Третий уровень</a:t>
            </a:r>
          </a:p>
          <a:p>
            <a:pPr lvl="3">
              <a:defRPr lang="ko-KR" altLang="en-US"/>
            </a:pPr>
            <a:r>
              <a:rPr lang="ru-RU" altLang="en-US"/>
              <a:t>Четвертый уровень</a:t>
            </a:r>
          </a:p>
          <a:p>
            <a:pPr lvl="4">
              <a:defRPr lang="ko-KR" altLang="en-US"/>
            </a:pPr>
            <a:r>
              <a:rPr lang="ru-RU" altLang="en-US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609593" y="6356350"/>
            <a:ext cx="2844770" cy="365125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pPr>
              <a:defRPr lang="ko-KR" altLang="en-US"/>
            </a:pPr>
            <a:fld id="{1A3D5110-9FE0-496F-B26A-071D02F2DE37}" type="datetime1">
              <a:rPr lang="ru-RU" altLang="en-US"/>
              <a:pPr>
                <a:defRPr lang="ko-KR" altLang="en-US"/>
              </a:pPr>
              <a:t>25.08.2020</a:t>
            </a:fld>
            <a:endParaRPr lang="ru-RU" alt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9143927" y="561968"/>
            <a:ext cx="2438353" cy="365125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pPr>
              <a:defRPr lang="ko-KR" altLang="en-US"/>
            </a:pPr>
            <a:endParaRPr lang="ru-RU" alt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737509" y="6356350"/>
            <a:ext cx="2844770" cy="365125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pPr>
              <a:defRPr lang="ko-KR" altLang="en-US"/>
            </a:pPr>
            <a:fld id="{AD22CD3B-FDDF-4998-970C-76E6E0BEC65F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그림 및 설명" type="picTx" preserve="1">
  <p:cSld name="그림 및 설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76448" y="4938720"/>
            <a:ext cx="7315123" cy="471500"/>
          </a:xfrm>
        </p:spPr>
        <p:txBody>
          <a:bodyPr anchor="b"/>
          <a:lstStyle>
            <a:lvl1pPr algn="l">
              <a:defRPr sz="2400" b="0"/>
            </a:lvl1pPr>
          </a:lstStyle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</a:p>
        </p:txBody>
      </p:sp>
      <p:sp>
        <p:nvSpPr>
          <p:cNvPr id="3" name="Рисунок 2"/>
          <p:cNvSpPr>
            <a:spLocks noGrp="1" noTextEdit="1"/>
          </p:cNvSpPr>
          <p:nvPr>
            <p:ph type="pic" idx="1"/>
          </p:nvPr>
        </p:nvSpPr>
        <p:spPr>
          <a:xfrm>
            <a:off x="2476448" y="808045"/>
            <a:ext cx="7315123" cy="4114800"/>
          </a:xfrm>
          <a:solidFill>
            <a:schemeClr val="accent2">
              <a:lumMod val="90000"/>
              <a:lumOff val="10000"/>
            </a:schemeClr>
          </a:solidFill>
          <a:ln w="28575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>
              <a:defRPr lang="ko-KR" altLang="en-US"/>
            </a:pPr>
            <a:r>
              <a:rPr lang="ru-RU" altLang="en-US"/>
              <a:t>Вставка картинки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476448" y="5410220"/>
            <a:ext cx="7315123" cy="80486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 lang="ko-KR" altLang="en-US"/>
            </a:pPr>
            <a:r>
              <a:rPr lang="ru-RU" altLang="en-US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1366" y="6356350"/>
            <a:ext cx="2844770" cy="365125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pPr>
              <a:defRPr lang="ko-KR" altLang="en-US"/>
            </a:pPr>
            <a:fld id="{1A3D5110-9FE0-496F-B26A-071D02F2DE37}" type="datetime1">
              <a:rPr lang="ru-RU" altLang="en-US"/>
              <a:pPr>
                <a:defRPr lang="ko-KR" altLang="en-US"/>
              </a:pPr>
              <a:t>25.08.2020</a:t>
            </a:fld>
            <a:endParaRPr lang="ru-RU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762441" y="6356350"/>
            <a:ext cx="2596847" cy="365125"/>
          </a:xfrm>
        </p:spPr>
        <p:txBody>
          <a:bodyPr/>
          <a:lstStyle>
            <a:lvl1pPr algn="ctr">
              <a:defRPr>
                <a:solidFill>
                  <a:schemeClr val="accent2"/>
                </a:solidFill>
              </a:defRPr>
            </a:lvl1pPr>
          </a:lstStyle>
          <a:p>
            <a:pPr>
              <a:defRPr lang="ko-KR" altLang="en-US"/>
            </a:pPr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791956" y="6356350"/>
            <a:ext cx="2844770" cy="365125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pPr>
              <a:defRPr lang="ko-KR" altLang="en-US"/>
            </a:pPr>
            <a:fld id="{AD22CD3B-FDDF-4998-970C-76E6E0BEC65F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0"/>
            <a:ext cx="190456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 altLang="en-US"/>
            </a:pPr>
            <a:endParaRPr lang="ko-KR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Relationship Id="rId10" Type="http://schemas.openxmlformats.org/officeDocument/2006/relationships/slideLayout" Target="../slideLayouts/slideLayout10.xml"  /><Relationship Id="rId11" Type="http://schemas.openxmlformats.org/officeDocument/2006/relationships/slideLayout" Target="../slideLayouts/slideLayout11.xml"  /><Relationship Id="rId12" Type="http://schemas.openxmlformats.org/officeDocument/2006/relationships/slideLayout" Target="../slideLayouts/slideLayout12.xml"  /><Relationship Id="rId13" Type="http://schemas.openxmlformats.org/officeDocument/2006/relationships/theme" Target="../theme/theme1.xml"  /><Relationship Id="rId2" Type="http://schemas.openxmlformats.org/officeDocument/2006/relationships/slideLayout" Target="../slideLayouts/slideLayout2.xml"  /><Relationship Id="rId3" Type="http://schemas.openxmlformats.org/officeDocument/2006/relationships/slideLayout" Target="../slideLayouts/slideLayout3.xml"  /><Relationship Id="rId4" Type="http://schemas.openxmlformats.org/officeDocument/2006/relationships/slideLayout" Target="../slideLayouts/slideLayout4.xml"  /><Relationship Id="rId5" Type="http://schemas.openxmlformats.org/officeDocument/2006/relationships/slideLayout" Target="../slideLayouts/slideLayout5.xml"  /><Relationship Id="rId6" Type="http://schemas.openxmlformats.org/officeDocument/2006/relationships/slideLayout" Target="../slideLayouts/slideLayout6.xml"  /><Relationship Id="rId7" Type="http://schemas.openxmlformats.org/officeDocument/2006/relationships/slideLayout" Target="../slideLayouts/slideLayout7.xml"  /><Relationship Id="rId8" Type="http://schemas.openxmlformats.org/officeDocument/2006/relationships/slideLayout" Target="../slideLayouts/slideLayout8.xml"  /><Relationship Id="rId9" Type="http://schemas.openxmlformats.org/officeDocument/2006/relationships/slideLayout" Target="../slideLayouts/slideLayout9.xml" 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Остаточное изображение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1099" y="274638"/>
            <a:ext cx="8692826" cy="939784"/>
          </a:xfrm>
          <a:prstGeom prst="rect">
            <a:avLst/>
          </a:prstGeom>
        </p:spPr>
        <p:txBody>
          <a:bodyPr vert="horz" lIns="91440" tIns="45720" rIns="91440" bIns="45720" anchor="ctr"/>
          <a:lstStyle/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1099" y="1428736"/>
            <a:ext cx="11289674" cy="4697427"/>
          </a:xfrm>
          <a:prstGeom prst="rect">
            <a:avLst/>
          </a:prstGeom>
        </p:spPr>
        <p:txBody>
          <a:bodyPr vert="horz" lIns="91440" tIns="45720" rIns="91440" bIns="45720"/>
          <a:lstStyle/>
          <a:p>
            <a:pPr lvl="0">
              <a:defRPr lang="ko-KR" altLang="en-US"/>
            </a:pPr>
            <a:r>
              <a:rPr lang="ru-RU" altLang="en-US"/>
              <a:t>Образец текста</a:t>
            </a:r>
          </a:p>
          <a:p>
            <a:pPr lvl="1">
              <a:defRPr lang="ko-KR" altLang="en-US"/>
            </a:pPr>
            <a:r>
              <a:rPr lang="ru-RU" altLang="en-US"/>
              <a:t>Второй уровень</a:t>
            </a:r>
          </a:p>
          <a:p>
            <a:pPr lvl="2">
              <a:defRPr lang="ko-KR" altLang="en-US"/>
            </a:pPr>
            <a:r>
              <a:rPr lang="ru-RU" altLang="en-US"/>
              <a:t>Третий уровень</a:t>
            </a:r>
          </a:p>
          <a:p>
            <a:pPr lvl="3">
              <a:defRPr lang="ko-KR" altLang="en-US"/>
            </a:pPr>
            <a:r>
              <a:rPr lang="ru-RU" altLang="en-US"/>
              <a:t>Четвертый уровень</a:t>
            </a:r>
          </a:p>
          <a:p>
            <a:pPr lvl="4">
              <a:defRPr lang="ko-KR" altLang="en-US"/>
            </a:pPr>
            <a:r>
              <a:rPr lang="ru-RU" altLang="en-US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1099" y="6356350"/>
            <a:ext cx="2844770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l">
              <a:defRPr sz="1200">
                <a:solidFill>
                  <a:schemeClr val="accent2"/>
                </a:solidFill>
              </a:defRPr>
            </a:lvl1pPr>
          </a:lstStyle>
          <a:p>
            <a:pPr>
              <a:defRPr lang="ko-KR" altLang="en-US"/>
            </a:pPr>
            <a:fld id="{1A3D5110-9FE0-496F-B26A-071D02F2DE37}" type="datetime1">
              <a:rPr lang="ru-RU" altLang="en-US"/>
              <a:pPr>
                <a:defRPr lang="ko-KR" altLang="en-US"/>
              </a:pPr>
              <a:t>25.08.2020</a:t>
            </a:fld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9143927" y="561968"/>
            <a:ext cx="2596847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r">
              <a:defRPr sz="1200">
                <a:solidFill>
                  <a:schemeClr val="accent2"/>
                </a:solidFill>
              </a:defRPr>
            </a:lvl1pPr>
          </a:lstStyle>
          <a:p>
            <a:pPr>
              <a:defRPr lang="ko-KR" altLang="en-US"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896003" y="6356350"/>
            <a:ext cx="2844770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r">
              <a:defRPr sz="1200">
                <a:solidFill>
                  <a:schemeClr val="accent2"/>
                </a:solidFill>
              </a:defRPr>
            </a:lvl1pPr>
          </a:lstStyle>
          <a:p>
            <a:pPr>
              <a:defRPr lang="ko-KR" altLang="en-US"/>
            </a:pPr>
            <a:fld id="{AD22CD3B-FDDF-4998-970C-76E6E0BEC65F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0" y="0"/>
            <a:ext cx="190456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 altLang="en-US"/>
            </a:pPr>
            <a:endParaRPr lang="ko-KR" altLang="en-US"/>
          </a:p>
        </p:txBody>
      </p:sp>
      <p:sp>
        <p:nvSpPr>
          <p:cNvPr id="14" name="Прямоугольник 13"/>
          <p:cNvSpPr/>
          <p:nvPr/>
        </p:nvSpPr>
        <p:spPr>
          <a:xfrm>
            <a:off x="190456" y="356848"/>
            <a:ext cx="95249" cy="78581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 altLang="en-US"/>
            </a:pPr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  <p:sldLayoutId id="2147483729" r:id="rId12"/>
  </p:sldLayoutIdLst>
  <p:transition/>
  <p:hf sldNum="0" hdr="0" ftr="0" dt="0"/>
  <p:txStyles>
    <p:titleStyle>
      <a:lvl1pPr algn="l" defTabSz="914400" rtl="0" eaLnBrk="1" latinLnBrk="1" hangingPunct="1">
        <a:spcBef>
          <a:spcPct val="0"/>
        </a:spcBef>
        <a:buNone/>
        <a:defRPr sz="4400" kern="1200">
          <a:solidFill>
            <a:schemeClr val="accent3"/>
          </a:solidFill>
          <a:latin typeface="+mj-lt"/>
          <a:ea typeface="+mj-ea"/>
          <a:cs typeface="+mj-cs"/>
        </a:defRPr>
      </a:lvl1pPr>
    </p:titleStyle>
    <p:bodyStyle>
      <a:lvl1pPr marL="266700" indent="-266700" algn="l" defTabSz="914400" rtl="0" eaLnBrk="1" latinLnBrk="1" hangingPunct="1">
        <a:spcBef>
          <a:spcPct val="20000"/>
        </a:spcBef>
        <a:buFont typeface="Arial"/>
        <a:buChar char="•"/>
        <a:defRPr sz="2800" kern="1200">
          <a:solidFill>
            <a:schemeClr val="accent2"/>
          </a:solidFill>
          <a:latin typeface="+mn-lt"/>
          <a:ea typeface="+mn-ea"/>
          <a:cs typeface="+mn-cs"/>
        </a:defRPr>
      </a:lvl1pPr>
      <a:lvl2pPr marL="622300" indent="-266700" algn="l" defTabSz="914400" rtl="0" eaLnBrk="1" latinLnBrk="1" hangingPunct="1">
        <a:spcBef>
          <a:spcPct val="20000"/>
        </a:spcBef>
        <a:buFont typeface="Arial"/>
        <a:buChar char="•"/>
        <a:defRPr sz="24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90600" indent="-266700" algn="l" defTabSz="9144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accent2"/>
          </a:solidFill>
          <a:latin typeface="+mn-lt"/>
          <a:ea typeface="+mn-ea"/>
          <a:cs typeface="+mn-cs"/>
        </a:defRPr>
      </a:lvl3pPr>
      <a:lvl4pPr marL="1346200" indent="-266700" algn="l" defTabSz="914400" rtl="0" eaLnBrk="1" latinLnBrk="1" hangingPunct="1">
        <a:spcBef>
          <a:spcPct val="20000"/>
        </a:spcBef>
        <a:buFont typeface="Arial"/>
        <a:buChar char="–"/>
        <a:defRPr sz="1800" kern="1200">
          <a:solidFill>
            <a:schemeClr val="accent2"/>
          </a:solidFill>
          <a:latin typeface="+mn-lt"/>
          <a:ea typeface="+mn-ea"/>
          <a:cs typeface="+mn-cs"/>
        </a:defRPr>
      </a:lvl4pPr>
      <a:lvl5pPr marL="1701800" indent="-266700" algn="l" defTabSz="914400" rtl="0" eaLnBrk="1" latinLnBrk="1" hangingPunct="1">
        <a:spcBef>
          <a:spcPct val="20000"/>
        </a:spcBef>
        <a:buFont typeface="Arial"/>
        <a:buChar char="»"/>
        <a:defRPr sz="1800" kern="1200">
          <a:solidFill>
            <a:schemeClr val="accent2"/>
          </a:solidFill>
          <a:latin typeface="+mn-lt"/>
          <a:ea typeface="+mn-ea"/>
          <a:cs typeface="+mn-cs"/>
        </a:defRPr>
      </a:lvl5pPr>
      <a:lvl6pPr marL="2057400" indent="-266700" algn="l" defTabSz="914400" rtl="0" eaLnBrk="1" latinLnBrk="1" hangingPunct="1">
        <a:spcBef>
          <a:spcPct val="20000"/>
        </a:spcBef>
        <a:buFont typeface="Arial"/>
        <a:buChar char="»"/>
        <a:defRPr sz="1800" kern="1200">
          <a:solidFill>
            <a:schemeClr val="accent2"/>
          </a:solidFill>
          <a:latin typeface="+mn-lt"/>
          <a:ea typeface="+mn-ea"/>
          <a:cs typeface="+mn-cs"/>
        </a:defRPr>
      </a:lvl6pPr>
      <a:lvl7pPr marL="2425700" indent="-266700" algn="l" defTabSz="914400" rtl="0" eaLnBrk="1" latinLnBrk="1" hangingPunct="1">
        <a:spcBef>
          <a:spcPct val="20000"/>
        </a:spcBef>
        <a:buFont typeface="Arial"/>
        <a:buChar char="»"/>
        <a:defRPr sz="1800" kern="1200">
          <a:solidFill>
            <a:schemeClr val="accent2"/>
          </a:solidFill>
          <a:latin typeface="+mn-lt"/>
          <a:ea typeface="+mn-ea"/>
          <a:cs typeface="+mn-cs"/>
        </a:defRPr>
      </a:lvl7pPr>
      <a:lvl8pPr marL="2781300" indent="-266700" algn="l" defTabSz="914400" rtl="0" eaLnBrk="1" latinLnBrk="1" hangingPunct="1">
        <a:spcBef>
          <a:spcPct val="20000"/>
        </a:spcBef>
        <a:buFont typeface="Arial"/>
        <a:buChar char="»"/>
        <a:defRPr sz="1800" kern="1200">
          <a:solidFill>
            <a:schemeClr val="accent2"/>
          </a:solidFill>
          <a:latin typeface="+mn-lt"/>
          <a:ea typeface="+mn-ea"/>
          <a:cs typeface="+mn-cs"/>
        </a:defRPr>
      </a:lvl8pPr>
      <a:lvl9pPr marL="3136900" indent="-266700" algn="l" defTabSz="914400" rtl="0" eaLnBrk="1" latinLnBrk="1" hangingPunct="1">
        <a:spcBef>
          <a:spcPct val="20000"/>
        </a:spcBef>
        <a:buFont typeface="Arial"/>
        <a:buChar char="»"/>
        <a:defRPr sz="1800" kern="1200">
          <a:solidFill>
            <a:schemeClr val="accent2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/Relationships>
</file>

<file path=ppt/slides/_rels/slide10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6.xml"  /><Relationship Id="rId2" Type="http://schemas.openxmlformats.org/officeDocument/2006/relationships/image" Target="../media/image7.jpeg"  /><Relationship Id="rId3" Type="http://schemas.openxmlformats.org/officeDocument/2006/relationships/image" Target="../media/image8.jpeg"  /><Relationship Id="rId4" Type="http://schemas.openxmlformats.org/officeDocument/2006/relationships/image" Target="../media/image9.jpeg"  /></Relationships>
</file>

<file path=ppt/slides/_rels/slide1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/Relationships>
</file>

<file path=ppt/slides/_rels/slide12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6.xml"  /><Relationship Id="rId2" Type="http://schemas.openxmlformats.org/officeDocument/2006/relationships/image" Target="../media/image10.jpeg"  /><Relationship Id="rId3" Type="http://schemas.openxmlformats.org/officeDocument/2006/relationships/image" Target="../media/image11.jpeg"  /></Relationships>
</file>

<file path=ppt/slides/_rels/slide13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6.xml"  /><Relationship Id="rId2" Type="http://schemas.openxmlformats.org/officeDocument/2006/relationships/image" Target="../media/image12.jpeg"  /><Relationship Id="rId3" Type="http://schemas.openxmlformats.org/officeDocument/2006/relationships/image" Target="../media/image13.jpeg"  /></Relationships>
</file>

<file path=ppt/slides/_rels/slide14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6.xml"  /><Relationship Id="rId2" Type="http://schemas.openxmlformats.org/officeDocument/2006/relationships/image" Target="../media/image14.jpeg"  /><Relationship Id="rId3" Type="http://schemas.openxmlformats.org/officeDocument/2006/relationships/image" Target="../media/image15.jpeg"  /><Relationship Id="rId4" Type="http://schemas.openxmlformats.org/officeDocument/2006/relationships/image" Target="../media/image16.jpeg"  /></Relationships>
</file>

<file path=ppt/slides/_rels/slide15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6.xml"  /><Relationship Id="rId2" Type="http://schemas.openxmlformats.org/officeDocument/2006/relationships/image" Target="../media/image17.jpeg"  /><Relationship Id="rId3" Type="http://schemas.openxmlformats.org/officeDocument/2006/relationships/image" Target="../media/image18.jpeg"  /><Relationship Id="rId4" Type="http://schemas.openxmlformats.org/officeDocument/2006/relationships/image" Target="../media/image19.jpeg"  /></Relationships>
</file>

<file path=ppt/slides/_rels/slide16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3.xml"  /><Relationship Id="rId2" Type="http://schemas.openxmlformats.org/officeDocument/2006/relationships/image" Target="../media/image20.jpeg"  /><Relationship Id="rId3" Type="http://schemas.openxmlformats.org/officeDocument/2006/relationships/image" Target="../media/image21.jpeg"  /></Relationships>
</file>

<file path=ppt/slides/_rels/slide17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6.xml"  /><Relationship Id="rId2" Type="http://schemas.openxmlformats.org/officeDocument/2006/relationships/image" Target="../media/image22.jpeg"  /><Relationship Id="rId3" Type="http://schemas.openxmlformats.org/officeDocument/2006/relationships/image" Target="../media/image23.jpeg"  /></Relationships>
</file>

<file path=ppt/slides/_rels/slide18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6.xml"  /><Relationship Id="rId2" Type="http://schemas.openxmlformats.org/officeDocument/2006/relationships/image" Target="../media/image24.jpeg"  /></Relationships>
</file>

<file path=ppt/slides/_rels/slide19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3.xml"  /><Relationship Id="rId2" Type="http://schemas.openxmlformats.org/officeDocument/2006/relationships/image" Target="../media/image25.jpeg"  /><Relationship Id="rId3" Type="http://schemas.openxmlformats.org/officeDocument/2006/relationships/image" Target="../media/image26.jpeg"  /></Relationships>
</file>

<file path=ppt/slides/_rels/slide2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/Relationships>
</file>

<file path=ppt/slides/_rels/slide20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/Relationships>
</file>

<file path=ppt/slides/_rels/slide2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0.xml"  /></Relationships>
</file>

<file path=ppt/slides/_rels/slide3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/Relationships>
</file>

<file path=ppt/slides/_rels/slide4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3.xml"  /><Relationship Id="rId2" Type="http://schemas.openxmlformats.org/officeDocument/2006/relationships/image" Target="../media/image1.jpeg"  /></Relationships>
</file>

<file path=ppt/slides/_rels/slide5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6.xml"  /><Relationship Id="rId2" Type="http://schemas.openxmlformats.org/officeDocument/2006/relationships/image" Target="../media/image2.png"  /></Relationships>
</file>

<file path=ppt/slides/_rels/slide6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/Relationships>
</file>

<file path=ppt/slides/_rels/slide7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3.xml"  /></Relationships>
</file>

<file path=ppt/slides/_rels/slide8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6.xml"  /><Relationship Id="rId2" Type="http://schemas.openxmlformats.org/officeDocument/2006/relationships/image" Target="../media/image3.jpeg"  /><Relationship Id="rId3" Type="http://schemas.openxmlformats.org/officeDocument/2006/relationships/image" Target="../media/image4.jpeg"  /></Relationships>
</file>

<file path=ppt/slides/_rels/slide9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6.xml"  /><Relationship Id="rId2" Type="http://schemas.openxmlformats.org/officeDocument/2006/relationships/image" Target="../media/image5.jpeg"  /><Relationship Id="rId3" Type="http://schemas.openxmlformats.org/officeDocument/2006/relationships/image" Target="../media/image6.jpeg" 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>
          <a:xfrm>
            <a:off x="1847468" y="2348865"/>
            <a:ext cx="8788498" cy="1737688"/>
          </a:xfrm>
        </p:spPr>
        <p:txBody>
          <a:bodyPr/>
          <a:lstStyle/>
          <a:p>
            <a:pPr algn="ctr">
              <a:defRPr/>
            </a:pPr>
            <a:r>
              <a:rPr lang="ru-RU" altLang="en-US" sz="4000" b="1">
                <a:ln w="9525" cap="flat" cmpd="sng" algn="ctr">
                  <a:solidFill>
                    <a:schemeClr val="accent2">
                      <a:shade val="95000"/>
                      <a:satMod val="105000"/>
                    </a:schemeClr>
                  </a:solidFill>
                  <a:prstDash val="solid"/>
                  <a:round/>
                </a:ln>
                <a:gradFill flip="xy" rotWithShape="1">
                  <a:gsLst>
                    <a:gs pos="0">
                      <a:schemeClr val="accent2">
                        <a:tint val="50000"/>
                        <a:satMod val="300000"/>
                      </a:schemeClr>
                    </a:gs>
                    <a:gs pos="35000">
                      <a:schemeClr val="accent2">
                        <a:tint val="37000"/>
                        <a:satMod val="300000"/>
                      </a:schemeClr>
                    </a:gs>
                    <a:gs pos="100000">
                      <a:schemeClr val="accent2">
                        <a:tint val="15000"/>
                        <a:satMod val="35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  <a:latin typeface="Times New Roman"/>
                <a:cs typeface="Times New Roman"/>
              </a:rPr>
              <a:t>Формирование основ безопасного </a:t>
            </a:r>
          </a:p>
          <a:p>
            <a:pPr algn="ctr">
              <a:defRPr/>
            </a:pPr>
            <a:r>
              <a:rPr lang="ru-RU" altLang="en-US" sz="4000" b="1">
                <a:ln w="9525" cap="flat" cmpd="sng" algn="ctr">
                  <a:solidFill>
                    <a:schemeClr val="accent2">
                      <a:shade val="95000"/>
                      <a:satMod val="105000"/>
                    </a:schemeClr>
                  </a:solidFill>
                  <a:prstDash val="solid"/>
                  <a:round/>
                </a:ln>
                <a:gradFill flip="xy" rotWithShape="1">
                  <a:gsLst>
                    <a:gs pos="0">
                      <a:schemeClr val="accent2">
                        <a:tint val="50000"/>
                        <a:satMod val="300000"/>
                      </a:schemeClr>
                    </a:gs>
                    <a:gs pos="35000">
                      <a:schemeClr val="accent2">
                        <a:tint val="37000"/>
                        <a:satMod val="300000"/>
                      </a:schemeClr>
                    </a:gs>
                    <a:gs pos="100000">
                      <a:schemeClr val="accent2">
                        <a:tint val="15000"/>
                        <a:satMod val="35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  <a:latin typeface="Times New Roman"/>
                <a:cs typeface="Times New Roman"/>
              </a:rPr>
              <a:t>поведения в природе у детей </a:t>
            </a:r>
          </a:p>
          <a:p>
            <a:pPr algn="ctr">
              <a:defRPr/>
            </a:pPr>
            <a:r>
              <a:rPr lang="ru-RU" altLang="en-US" sz="4000" b="1">
                <a:ln w="9525" cap="flat" cmpd="sng" algn="ctr">
                  <a:solidFill>
                    <a:schemeClr val="accent2">
                      <a:shade val="95000"/>
                      <a:satMod val="105000"/>
                    </a:schemeClr>
                  </a:solidFill>
                  <a:prstDash val="solid"/>
                  <a:round/>
                </a:ln>
                <a:gradFill flip="xy" rotWithShape="1">
                  <a:gsLst>
                    <a:gs pos="0">
                      <a:schemeClr val="accent2">
                        <a:tint val="50000"/>
                        <a:satMod val="300000"/>
                      </a:schemeClr>
                    </a:gs>
                    <a:gs pos="35000">
                      <a:schemeClr val="accent2">
                        <a:tint val="37000"/>
                        <a:satMod val="300000"/>
                      </a:schemeClr>
                    </a:gs>
                    <a:gs pos="100000">
                      <a:schemeClr val="accent2">
                        <a:tint val="15000"/>
                        <a:satMod val="35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  <a:latin typeface="Times New Roman"/>
                <a:cs typeface="Times New Roman"/>
              </a:rPr>
              <a:t>дошкольного возраста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64718" y="5486207"/>
            <a:ext cx="9127282" cy="1111189"/>
          </a:xfrm>
        </p:spPr>
        <p:txBody>
          <a:bodyPr/>
          <a:lstStyle/>
          <a:p>
            <a:pPr>
              <a:defRPr/>
            </a:pPr>
            <a:r>
              <a:rPr lang="ru-RU" altLang="en-US">
                <a:solidFill>
                  <a:schemeClr val="tx2"/>
                </a:solidFill>
              </a:rPr>
              <a:t>Шпакова Валентина Николаевна</a:t>
            </a:r>
          </a:p>
          <a:p>
            <a:pPr>
              <a:defRPr/>
            </a:pPr>
            <a:r>
              <a:rPr lang="ru-RU" altLang="en-US">
                <a:solidFill>
                  <a:schemeClr val="tx2"/>
                </a:solidFill>
              </a:rPr>
              <a:t>Воспитатель высшей квалификационной категории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11351" y="403288"/>
            <a:ext cx="10009253" cy="7092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altLang="en-US" sz="2000"/>
              <a:t>Муниципальное бюджетное дошкольное образовательное учреждение </a:t>
            </a:r>
          </a:p>
          <a:p>
            <a:pPr algn="ctr">
              <a:defRPr/>
            </a:pPr>
            <a:r>
              <a:rPr lang="ru-RU" altLang="en-US" sz="2000"/>
              <a:t>Детский сад №</a:t>
            </a:r>
            <a:r>
              <a:rPr lang="en-US" altLang="ru-RU" sz="2000"/>
              <a:t>69</a:t>
            </a:r>
            <a:r>
              <a:rPr lang="ru-RU" altLang="en-US" sz="2000"/>
              <a:t> “Чайка” города Смоленска</a:t>
            </a:r>
          </a:p>
        </p:txBody>
      </p:sp>
    </p:spTree>
  </p:cSld>
  <p:clrMapOvr>
    <a:masterClrMapping/>
  </p:clrMapOvr>
  <p:transition spd="slow">
    <p:wedg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altLang="en-US"/>
              <a:t>Создание условий на улице</a:t>
            </a:r>
            <a:r>
              <a:rPr lang="en-US" altLang="ru-RU"/>
              <a:t>: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1922" y="2924937"/>
            <a:ext cx="4110077" cy="315501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0077" y="1272590"/>
            <a:ext cx="3971846" cy="558540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6730" y="2132838"/>
            <a:ext cx="3816064" cy="2929318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9043" y="260603"/>
            <a:ext cx="8572471" cy="1017598"/>
          </a:xfrm>
        </p:spPr>
        <p:txBody>
          <a:bodyPr/>
          <a:lstStyle/>
          <a:p>
            <a:pPr>
              <a:defRPr/>
            </a:pPr>
            <a:r>
              <a:rPr lang="ru-RU" altLang="en-US" sz="3600" b="1">
                <a:effectLst>
                  <a:outerShdw blurRad="76200" dist="76200" dir="2700000" algn="ctr" rotWithShape="0">
                    <a:srgbClr val="000000">
                      <a:alpha val="50000"/>
                    </a:srgbClr>
                  </a:outerShdw>
                </a:effectLst>
                <a:latin typeface="Times New Roman"/>
                <a:cs typeface="Times New Roman"/>
              </a:rPr>
              <a:t>Формы и методы работы с детьми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278201"/>
            <a:ext cx="12191999" cy="5184648"/>
          </a:xfrm>
        </p:spPr>
        <p:txBody>
          <a:bodyPr/>
          <a:lstStyle/>
          <a:p>
            <a:pPr algn="just">
              <a:defRPr/>
            </a:pPr>
            <a:r>
              <a:rPr lang="ru-RU" altLang="en-US" sz="2400">
                <a:solidFill>
                  <a:schemeClr val="tx2"/>
                </a:solidFill>
                <a:latin typeface="Times New Roman"/>
                <a:cs typeface="Times New Roman"/>
              </a:rPr>
              <a:t>1.Познавательно-исследовательская деятельность: исследовательская деятельность, </a:t>
            </a:r>
          </a:p>
          <a:p>
            <a:pPr algn="just">
              <a:defRPr/>
            </a:pPr>
            <a:r>
              <a:rPr lang="ru-RU" altLang="en-US" sz="2400">
                <a:solidFill>
                  <a:schemeClr val="tx2"/>
                </a:solidFill>
                <a:latin typeface="Times New Roman"/>
                <a:cs typeface="Times New Roman"/>
              </a:rPr>
              <a:t>интегративная деятельность, рассматривание, рассказ, беседа, наблюдение, </a:t>
            </a:r>
          </a:p>
          <a:p>
            <a:pPr algn="just">
              <a:defRPr/>
            </a:pPr>
            <a:r>
              <a:rPr lang="ru-RU" altLang="en-US" sz="2400">
                <a:solidFill>
                  <a:schemeClr val="tx2"/>
                </a:solidFill>
                <a:latin typeface="Times New Roman"/>
                <a:cs typeface="Times New Roman"/>
              </a:rPr>
              <a:t>экспериментирование, проблемно-поисковый метод, метод проектов. </a:t>
            </a:r>
          </a:p>
          <a:p>
            <a:pPr algn="just">
              <a:defRPr/>
            </a:pPr>
            <a:r>
              <a:rPr lang="ru-RU" altLang="en-US" sz="2400">
                <a:solidFill>
                  <a:schemeClr val="tx2"/>
                </a:solidFill>
                <a:latin typeface="Times New Roman"/>
                <a:cs typeface="Times New Roman"/>
              </a:rPr>
              <a:t>2. Игровая деятельность: игровые упражнения, игра совместная со сверстником и </a:t>
            </a:r>
          </a:p>
          <a:p>
            <a:pPr algn="just">
              <a:defRPr/>
            </a:pPr>
            <a:r>
              <a:rPr lang="ru-RU" altLang="en-US" sz="2400">
                <a:solidFill>
                  <a:schemeClr val="tx2"/>
                </a:solidFill>
                <a:latin typeface="Times New Roman"/>
                <a:cs typeface="Times New Roman"/>
              </a:rPr>
              <a:t>индивидуальные игры.</a:t>
            </a:r>
          </a:p>
          <a:p>
            <a:pPr algn="just">
              <a:defRPr/>
            </a:pPr>
            <a:r>
              <a:rPr lang="ru-RU" altLang="en-US" sz="2400">
                <a:solidFill>
                  <a:schemeClr val="tx2"/>
                </a:solidFill>
                <a:latin typeface="Times New Roman"/>
                <a:cs typeface="Times New Roman"/>
              </a:rPr>
              <a:t>3.Восприятие и художественной литературы и фольклора: чтение, обсуждение, рассказ, </a:t>
            </a:r>
          </a:p>
          <a:p>
            <a:pPr algn="just">
              <a:defRPr/>
            </a:pPr>
            <a:r>
              <a:rPr lang="ru-RU" altLang="en-US" sz="2400">
                <a:solidFill>
                  <a:schemeClr val="tx2"/>
                </a:solidFill>
                <a:latin typeface="Times New Roman"/>
                <a:cs typeface="Times New Roman"/>
              </a:rPr>
              <a:t>беседа. </a:t>
            </a:r>
          </a:p>
          <a:p>
            <a:pPr algn="just">
              <a:defRPr/>
            </a:pPr>
            <a:r>
              <a:rPr lang="ru-RU" altLang="en-US" sz="2400">
                <a:solidFill>
                  <a:schemeClr val="tx2"/>
                </a:solidFill>
                <a:latin typeface="Times New Roman"/>
                <a:cs typeface="Times New Roman"/>
              </a:rPr>
              <a:t>4. Элементарный бытовой труд: наблюдения, поручения, экскурсии. </a:t>
            </a:r>
          </a:p>
          <a:p>
            <a:pPr algn="just">
              <a:defRPr/>
            </a:pPr>
            <a:r>
              <a:rPr lang="ru-RU" altLang="en-US" sz="2400">
                <a:solidFill>
                  <a:schemeClr val="tx2"/>
                </a:solidFill>
                <a:latin typeface="Times New Roman"/>
                <a:cs typeface="Times New Roman"/>
              </a:rPr>
              <a:t>5. Изобразительная деятельность: аппликация, ручной труд, рисование, лепка; выставки </a:t>
            </a:r>
          </a:p>
          <a:p>
            <a:pPr algn="just">
              <a:defRPr/>
            </a:pPr>
            <a:r>
              <a:rPr lang="ru-RU" altLang="en-US" sz="2400">
                <a:solidFill>
                  <a:schemeClr val="tx2"/>
                </a:solidFill>
                <a:latin typeface="Times New Roman"/>
                <a:cs typeface="Times New Roman"/>
              </a:rPr>
              <a:t>детских и совместных работ со взрослыми, самостоятельная изобразительная деятельность.</a:t>
            </a:r>
          </a:p>
        </p:txBody>
      </p:sp>
    </p:spTree>
  </p:cSld>
  <p:clrMapOvr>
    <a:masterClrMapping/>
  </p:clrMapOvr>
  <p:transition spd="med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1098" y="274638"/>
            <a:ext cx="11740901" cy="939784"/>
          </a:xfrm>
        </p:spPr>
        <p:txBody>
          <a:bodyPr/>
          <a:lstStyle/>
          <a:p>
            <a:pPr>
              <a:defRPr/>
            </a:pPr>
            <a:r>
              <a:rPr lang="ru-RU" altLang="en-US" sz="4000" b="1">
                <a:effectLst>
                  <a:outerShdw blurRad="76200" dist="76200" dir="2700000" algn="ctr" rotWithShape="0">
                    <a:srgbClr val="000000">
                      <a:alpha val="50000"/>
                    </a:srgbClr>
                  </a:outerShdw>
                </a:effectLst>
                <a:latin typeface="Times New Roman"/>
                <a:cs typeface="Times New Roman"/>
              </a:rPr>
              <a:t>Познавательно-исследовательская деятельность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6664" y="1746884"/>
            <a:ext cx="5099336" cy="391439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69630" y="1214422"/>
            <a:ext cx="3878963" cy="5454792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1098" y="274638"/>
            <a:ext cx="11740901" cy="939784"/>
          </a:xfrm>
        </p:spPr>
        <p:txBody>
          <a:bodyPr/>
          <a:lstStyle/>
          <a:p>
            <a:pPr>
              <a:defRPr/>
            </a:pPr>
            <a:r>
              <a:rPr lang="ru-RU" altLang="en-US" sz="4000" b="1">
                <a:effectLst>
                  <a:outerShdw blurRad="76200" dist="76200" dir="2700000" algn="ctr" rotWithShape="0">
                    <a:srgbClr val="000000">
                      <a:alpha val="50000"/>
                    </a:srgbClr>
                  </a:outerShdw>
                </a:effectLst>
                <a:latin typeface="Times New Roman"/>
                <a:cs typeface="Times New Roman"/>
              </a:rPr>
              <a:t>Познавательно-исследовательская деятельность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098" y="1772793"/>
            <a:ext cx="5286950" cy="405841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0" y="1772793"/>
            <a:ext cx="5286950" cy="4058412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1099" y="274638"/>
            <a:ext cx="11740901" cy="994091"/>
          </a:xfrm>
        </p:spPr>
        <p:txBody>
          <a:bodyPr/>
          <a:lstStyle/>
          <a:p>
            <a:pPr>
              <a:defRPr/>
            </a:pPr>
            <a:r>
              <a:rPr lang="ru-RU" altLang="en-US" sz="3200" b="1">
                <a:effectLst>
                  <a:outerShdw blurRad="76200" dist="76200" dir="2700000" algn="ctr" rotWithShape="0">
                    <a:srgbClr val="000000">
                      <a:alpha val="50000"/>
                    </a:srgbClr>
                  </a:outerShdw>
                </a:effectLst>
                <a:latin typeface="Times New Roman"/>
                <a:cs typeface="Times New Roman"/>
              </a:rPr>
              <a:t>Познавательно-исследовательская деятельность на прогулке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46422" y="1988820"/>
            <a:ext cx="3075161" cy="432444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42354" y="1988820"/>
            <a:ext cx="4549646" cy="349243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099" y="2564891"/>
            <a:ext cx="3722257" cy="2857309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1099" y="274638"/>
            <a:ext cx="11189595" cy="1282127"/>
          </a:xfrm>
        </p:spPr>
        <p:txBody>
          <a:bodyPr/>
          <a:lstStyle/>
          <a:p>
            <a:pPr>
              <a:defRPr/>
            </a:pPr>
            <a:r>
              <a:rPr lang="ru-RU" altLang="en-US" sz="3600" b="1">
                <a:effectLst>
                  <a:outerShdw blurRad="76200" dist="76200" dir="2700000" algn="ctr" rotWithShape="0">
                    <a:srgbClr val="000000">
                      <a:alpha val="50000"/>
                    </a:srgbClr>
                  </a:outerShdw>
                </a:effectLst>
                <a:latin typeface="Times New Roman"/>
                <a:cs typeface="Times New Roman"/>
              </a:rPr>
              <a:t>Познавательно-исследовательская деятельность в </a:t>
            </a:r>
          </a:p>
          <a:p>
            <a:pPr>
              <a:defRPr/>
            </a:pPr>
            <a:r>
              <a:rPr lang="ru-RU" altLang="en-US" sz="3600" b="1">
                <a:effectLst>
                  <a:outerShdw blurRad="76200" dist="76200" dir="2700000" algn="ctr" rotWithShape="0">
                    <a:srgbClr val="000000">
                      <a:alpha val="50000"/>
                    </a:srgbClr>
                  </a:outerShdw>
                </a:effectLst>
                <a:latin typeface="Times New Roman"/>
                <a:cs typeface="Times New Roman"/>
              </a:rPr>
              <a:t>группе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0193" y="2029968"/>
            <a:ext cx="3145536" cy="442341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82446" y="2659951"/>
            <a:ext cx="3745833" cy="287540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99984" y="2029968"/>
            <a:ext cx="3145536" cy="4423410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84036" y="0"/>
            <a:ext cx="48768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9342" y="0"/>
            <a:ext cx="4876800" cy="6858000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altLang="en-US"/>
              <a:t>Игровая деятельность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5493" y="1214422"/>
            <a:ext cx="3862425" cy="543153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88064" y="1746885"/>
            <a:ext cx="4911721" cy="3770376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altLang="en-US"/>
              <a:t>Элементарный бытовой труд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64787" y="1214422"/>
            <a:ext cx="3862425" cy="543153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xmlns:hp="http://schemas.haansoft.com/office/presentation/8.0" xmlns:dsp="http://schemas.microsoft.com/office/drawing/2008/diagram" xmlns:dgm="http://schemas.openxmlformats.org/drawingml/2006/diagram" xmlns:c="http://schemas.openxmlformats.org/drawingml/2006/chart" xmlns="" Requires="hp">
      <p:transition xmlns:mc="http://schemas.openxmlformats.org/markup-compatibility/2006" xmlns:hp="http://schemas.haansoft.com/office/presentation/8.0" spd="slow" mc:Ignorable="hp" hp:hslDur="4000">
        <hp:hncExtTransition type="vortex" attr="SubType=left"/>
      </p:transition>
    </mc:Choice>
    <mc:Choice Requires="p14">
      <p:transition spd="slow" p14:dur="4000">
        <p14:vortex/>
      </p:transition>
    </mc:Choice>
    <mc:Fallback xmlns:dsp="http://schemas.microsoft.com/office/drawing/2008/diagram" xmlns:dgm="http://schemas.openxmlformats.org/drawingml/2006/diagram" xmlns:c="http://schemas.openxmlformats.org/drawingml/2006/chart" xmlns="">
      <p:transition xmlns:mc="http://schemas.openxmlformats.org/markup-compatibility/2006" xmlns:hp="http://schemas.haansoft.com/office/presentation/8.0" spd="slow" mc:Ignorable="hp" hp:hslDur="4000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553" y="29146"/>
            <a:ext cx="4835347" cy="679970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3128" y="692657"/>
            <a:ext cx="6536471" cy="501758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/>
      </p:transition>
    </mc:Choice>
    <mc:Fallback xmlns:dsp="http://schemas.microsoft.com/office/drawing/2008/diagram" xmlns:dgm="http://schemas.openxmlformats.org/drawingml/2006/diagram" xmlns:c="http://schemas.openxmlformats.org/drawingml/2006/chart" xmlns="">
      <p:transition xmlns:mc="http://schemas.openxmlformats.org/markup-compatibility/2006" xmlns:hp="http://schemas.haansoft.com/office/presentation/8.0" spd="med" mc:Ignorable="hp" hp:hslDur="160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95324" y="548639"/>
            <a:ext cx="8572471" cy="1017598"/>
          </a:xfrm>
        </p:spPr>
        <p:txBody>
          <a:bodyPr/>
          <a:lstStyle/>
          <a:p>
            <a:pPr>
              <a:defRPr/>
            </a:pPr>
            <a:r>
              <a:rPr lang="ru-RU" altLang="en-US">
                <a:solidFill>
                  <a:schemeClr val="bg1">
                    <a:lumMod val="10000"/>
                    <a:lumOff val="90000"/>
                  </a:schemeClr>
                </a:solidFill>
              </a:rPr>
              <a:t>Актуальность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1283" y="2348865"/>
            <a:ext cx="11449432" cy="3518969"/>
          </a:xfrm>
        </p:spPr>
        <p:txBody>
          <a:bodyPr/>
          <a:lstStyle/>
          <a:p>
            <a:pPr>
              <a:defRPr/>
            </a:pPr>
            <a:r>
              <a:rPr lang="ru-RU" altLang="en-US">
                <a:effectLst>
                  <a:outerShdw blurRad="76200" dist="76200" dir="2700000" algn="ctr" rotWithShape="0">
                    <a:srgbClr val="000000">
                      <a:alpha val="50000"/>
                    </a:srgbClr>
                  </a:outerShdw>
                </a:effectLst>
              </a:rPr>
              <a:t> Ребенку интересно абсолютно все: ему хочется попробовать, </a:t>
            </a:r>
          </a:p>
          <a:p>
            <a:pPr>
              <a:defRPr/>
            </a:pPr>
            <a:r>
              <a:rPr lang="ru-RU" altLang="en-US">
                <a:effectLst>
                  <a:outerShdw blurRad="76200" dist="76200" dir="2700000" algn="ctr" rotWithShape="0">
                    <a:srgbClr val="000000">
                      <a:alpha val="50000"/>
                    </a:srgbClr>
                  </a:outerShdw>
                </a:effectLst>
              </a:rPr>
              <a:t>потрогать, почувствовать, увидеть, услышать. Как различить </a:t>
            </a:r>
          </a:p>
          <a:p>
            <a:pPr>
              <a:defRPr/>
            </a:pPr>
            <a:r>
              <a:rPr lang="ru-RU" altLang="en-US">
                <a:effectLst>
                  <a:outerShdw blurRad="76200" dist="76200" dir="2700000" algn="ctr" rotWithShape="0">
                    <a:srgbClr val="000000">
                      <a:alpha val="50000"/>
                    </a:srgbClr>
                  </a:outerShdw>
                </a:effectLst>
              </a:rPr>
              <a:t>опасное и безопасное, полезное и нужное, лечебное и простое? </a:t>
            </a:r>
          </a:p>
          <a:p>
            <a:pPr>
              <a:defRPr/>
            </a:pPr>
            <a:r>
              <a:rPr lang="ru-RU" altLang="en-US">
                <a:effectLst>
                  <a:outerShdw blurRad="76200" dist="76200" dir="2700000" algn="ctr" rotWithShape="0">
                    <a:srgbClr val="000000">
                      <a:alpha val="50000"/>
                    </a:srgbClr>
                  </a:outerShdw>
                </a:effectLst>
              </a:rPr>
              <a:t>Детям необходимо объяснить последствия такого небезопасного </a:t>
            </a:r>
          </a:p>
          <a:p>
            <a:pPr>
              <a:defRPr/>
            </a:pPr>
            <a:r>
              <a:rPr lang="ru-RU" altLang="en-US">
                <a:effectLst>
                  <a:outerShdw blurRad="76200" dist="76200" dir="2700000" algn="ctr" rotWithShape="0">
                    <a:srgbClr val="000000">
                      <a:alpha val="50000"/>
                    </a:srgbClr>
                  </a:outerShdw>
                </a:effectLst>
              </a:rPr>
              <a:t>поведения.</a:t>
            </a:r>
          </a:p>
        </p:txBody>
      </p:sp>
    </p:spTree>
  </p:cSld>
  <p:clrMapOvr>
    <a:masterClrMapping/>
  </p:clrMapOvr>
  <p:transition spd="med">
    <p:newsflash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04" y="188594"/>
            <a:ext cx="8572471" cy="1017598"/>
          </a:xfrm>
        </p:spPr>
        <p:txBody>
          <a:bodyPr/>
          <a:lstStyle/>
          <a:p>
            <a:pPr>
              <a:defRPr/>
            </a:pPr>
            <a:r>
              <a:rPr lang="ru-RU" altLang="en-US">
                <a:effectLst>
                  <a:outerShdw blurRad="76200" dist="76200" dir="2700000" algn="ctr" rotWithShape="0">
                    <a:srgbClr val="000000">
                      <a:alpha val="50000"/>
                    </a:srgbClr>
                  </a:outerShdw>
                </a:effectLst>
                <a:latin typeface="Times New Roman"/>
                <a:cs typeface="Times New Roman"/>
              </a:rPr>
              <a:t>Формы работы с семьёй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3270" y="1206192"/>
            <a:ext cx="8983264" cy="4996820"/>
          </a:xfrm>
        </p:spPr>
        <p:txBody>
          <a:bodyPr/>
          <a:lstStyle/>
          <a:p>
            <a:pPr>
              <a:defRPr/>
            </a:pPr>
            <a:r>
              <a:rPr lang="ru-RU" altLang="en-US">
                <a:solidFill>
                  <a:schemeClr val="tx2"/>
                </a:solidFill>
                <a:latin typeface="Times New Roman"/>
                <a:cs typeface="Times New Roman"/>
              </a:rPr>
              <a:t>Информационно-аналитические формы: анкетирование, </a:t>
            </a:r>
          </a:p>
          <a:p>
            <a:pPr>
              <a:defRPr/>
            </a:pPr>
            <a:r>
              <a:rPr lang="ru-RU" altLang="en-US">
                <a:solidFill>
                  <a:schemeClr val="tx2"/>
                </a:solidFill>
                <a:latin typeface="Times New Roman"/>
                <a:cs typeface="Times New Roman"/>
              </a:rPr>
              <a:t>опрос, беседа. Познавательные формы: групповые </a:t>
            </a:r>
          </a:p>
          <a:p>
            <a:pPr>
              <a:defRPr/>
            </a:pPr>
            <a:r>
              <a:rPr lang="ru-RU" altLang="en-US">
                <a:solidFill>
                  <a:schemeClr val="tx2"/>
                </a:solidFill>
                <a:latin typeface="Times New Roman"/>
                <a:cs typeface="Times New Roman"/>
              </a:rPr>
              <a:t>родительские встречи, создание детско-родительских </a:t>
            </a:r>
          </a:p>
          <a:p>
            <a:pPr>
              <a:defRPr/>
            </a:pPr>
            <a:r>
              <a:rPr lang="ru-RU" altLang="en-US">
                <a:solidFill>
                  <a:schemeClr val="tx2"/>
                </a:solidFill>
                <a:latin typeface="Times New Roman"/>
                <a:cs typeface="Times New Roman"/>
              </a:rPr>
              <a:t>проектов, вечера вопросов и ответов, дни добрых дел, </a:t>
            </a:r>
          </a:p>
          <a:p>
            <a:pPr>
              <a:defRPr/>
            </a:pPr>
            <a:r>
              <a:rPr lang="ru-RU" altLang="en-US">
                <a:solidFill>
                  <a:schemeClr val="tx2"/>
                </a:solidFill>
                <a:latin typeface="Times New Roman"/>
                <a:cs typeface="Times New Roman"/>
              </a:rPr>
              <a:t>неделя открытых дверей. Досуговые формы: праздники, </a:t>
            </a:r>
          </a:p>
          <a:p>
            <a:pPr>
              <a:defRPr/>
            </a:pPr>
            <a:r>
              <a:rPr lang="ru-RU" altLang="en-US">
                <a:solidFill>
                  <a:schemeClr val="tx2"/>
                </a:solidFill>
                <a:latin typeface="Times New Roman"/>
                <a:cs typeface="Times New Roman"/>
              </a:rPr>
              <a:t>утренники, выставки работ родителей и детей, </a:t>
            </a:r>
          </a:p>
          <a:p>
            <a:pPr>
              <a:defRPr/>
            </a:pPr>
            <a:r>
              <a:rPr lang="ru-RU" altLang="en-US">
                <a:solidFill>
                  <a:schemeClr val="tx2"/>
                </a:solidFill>
                <a:latin typeface="Times New Roman"/>
                <a:cs typeface="Times New Roman"/>
              </a:rPr>
              <a:t>совместные экскурсии. Наглядно-информационные </a:t>
            </a:r>
          </a:p>
          <a:p>
            <a:pPr>
              <a:defRPr/>
            </a:pPr>
            <a:r>
              <a:rPr lang="ru-RU" altLang="en-US">
                <a:solidFill>
                  <a:schemeClr val="tx2"/>
                </a:solidFill>
                <a:latin typeface="Times New Roman"/>
                <a:cs typeface="Times New Roman"/>
              </a:rPr>
              <a:t>формы: информационно-ознакомительные и </a:t>
            </a:r>
          </a:p>
          <a:p>
            <a:pPr>
              <a:defRPr/>
            </a:pPr>
            <a:r>
              <a:rPr lang="ru-RU" altLang="en-US">
                <a:solidFill>
                  <a:schemeClr val="tx2"/>
                </a:solidFill>
                <a:latin typeface="Times New Roman"/>
                <a:cs typeface="Times New Roman"/>
              </a:rPr>
              <a:t>информационно-просветительские.</a:t>
            </a:r>
          </a:p>
        </p:txBody>
      </p:sp>
    </p:spTree>
  </p:cSld>
  <p:clrMapOvr>
    <a:masterClrMapping/>
  </p:clrMapOvr>
  <p:transition spd="med"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54" y="2498979"/>
            <a:ext cx="10363091" cy="1362075"/>
          </a:xfrm>
        </p:spPr>
        <p:txBody>
          <a:bodyPr/>
          <a:lstStyle/>
          <a:p>
            <a:pPr>
              <a:defRPr/>
            </a:pPr>
            <a:r>
              <a:rPr lang="ru-RU" altLang="en-US" i="1">
                <a:effectLst>
                  <a:outerShdw blurRad="76200" dist="76200" dir="2700000" algn="ctr" rotWithShape="0">
                    <a:srgbClr val="000000">
                      <a:alpha val="50000"/>
                    </a:srgbClr>
                  </a:outerShdw>
                </a:effectLst>
                <a:latin typeface="Times New Roman"/>
                <a:cs typeface="Times New Roman"/>
              </a:rPr>
              <a:t>сПАСИБО ЗА ВНИМАНИЕ</a:t>
            </a:r>
            <a:r>
              <a:rPr lang="en-US" altLang="ru-RU" i="1">
                <a:effectLst>
                  <a:outerShdw blurRad="76200" dist="76200" dir="2700000" algn="ctr" rotWithShape="0">
                    <a:srgbClr val="000000">
                      <a:alpha val="50000"/>
                    </a:srgbClr>
                  </a:outerShdw>
                </a:effectLst>
                <a:latin typeface="Times New Roman"/>
                <a:cs typeface="Times New Roman"/>
              </a:rPr>
              <a:t>!</a:t>
            </a:r>
          </a:p>
        </p:txBody>
      </p:sp>
    </p:spTree>
  </p:cSld>
  <p:clrMapOvr>
    <a:masterClrMapping/>
  </p:clrMapOvr>
  <p:transition spd="med">
    <p:plus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09764" y="260603"/>
            <a:ext cx="8572471" cy="1017598"/>
          </a:xfrm>
        </p:spPr>
        <p:txBody>
          <a:bodyPr/>
          <a:lstStyle/>
          <a:p>
            <a:pPr>
              <a:defRPr/>
            </a:pPr>
            <a:r>
              <a:rPr lang="ru-RU" altLang="en-US" b="1">
                <a:effectLst>
                  <a:outerShdw blurRad="76200" dist="76200" dir="2700000" algn="ctr" rotWithShape="0">
                    <a:srgbClr val="000000">
                      <a:alpha val="50000"/>
                    </a:srgbClr>
                  </a:outerShdw>
                </a:effectLst>
              </a:rPr>
              <a:t>Ожидаемый результат</a:t>
            </a:r>
            <a:r>
              <a:rPr lang="en-US" altLang="ru-RU" b="1">
                <a:effectLst>
                  <a:outerShdw blurRad="76200" dist="76200" dir="2700000" algn="ctr" rotWithShape="0">
                    <a:srgbClr val="000000">
                      <a:alpha val="50000"/>
                    </a:srgbClr>
                  </a:outerShdw>
                </a:effectLst>
              </a:rPr>
              <a:t>: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1261" y="1052703"/>
            <a:ext cx="12000739" cy="5544693"/>
          </a:xfrm>
        </p:spPr>
        <p:txBody>
          <a:bodyPr/>
          <a:lstStyle/>
          <a:p>
            <a:pPr>
              <a:defRPr/>
            </a:pPr>
            <a:r>
              <a:rPr lang="ru-RU" altLang="en-US">
                <a:solidFill>
                  <a:schemeClr val="bg1">
                    <a:lumMod val="10000"/>
                    <a:lumOff val="90000"/>
                  </a:schemeClr>
                </a:solidFill>
              </a:rPr>
              <a:t>По завершению изучения данной темы (выпуск в школу) воспитанники знают и соблюдают: Правила поведения в природе: способы </a:t>
            </a:r>
          </a:p>
          <a:p>
            <a:pPr>
              <a:defRPr/>
            </a:pPr>
            <a:r>
              <a:rPr lang="ru-RU" altLang="en-US">
                <a:solidFill>
                  <a:schemeClr val="bg1">
                    <a:lumMod val="10000"/>
                    <a:lumOff val="90000"/>
                  </a:schemeClr>
                </a:solidFill>
              </a:rPr>
              <a:t>безопасного взаимодействия с растениями и животными, бережного </a:t>
            </a:r>
          </a:p>
          <a:p>
            <a:pPr>
              <a:defRPr/>
            </a:pPr>
            <a:r>
              <a:rPr lang="ru-RU" altLang="en-US">
                <a:solidFill>
                  <a:schemeClr val="bg1">
                    <a:lumMod val="10000"/>
                    <a:lumOff val="90000"/>
                  </a:schemeClr>
                </a:solidFill>
              </a:rPr>
              <a:t>отношения к окружающей природе. Сформировано бережное </a:t>
            </a:r>
          </a:p>
          <a:p>
            <a:pPr>
              <a:defRPr/>
            </a:pPr>
            <a:r>
              <a:rPr lang="ru-RU" altLang="en-US">
                <a:solidFill>
                  <a:schemeClr val="bg1">
                    <a:lumMod val="10000"/>
                    <a:lumOff val="90000"/>
                  </a:schemeClr>
                </a:solidFill>
              </a:rPr>
              <a:t>отношение к живой природе (не рвать цветы, листья, не ломать ветки </a:t>
            </a:r>
          </a:p>
          <a:p>
            <a:pPr>
              <a:defRPr/>
            </a:pPr>
            <a:r>
              <a:rPr lang="ru-RU" altLang="en-US">
                <a:solidFill>
                  <a:schemeClr val="bg1">
                    <a:lumMod val="10000"/>
                    <a:lumOff val="90000"/>
                  </a:schemeClr>
                </a:solidFill>
              </a:rPr>
              <a:t>деревьев, не бросать мусор); о ядовитых растениях; о контактах с </a:t>
            </a:r>
          </a:p>
          <a:p>
            <a:pPr>
              <a:defRPr/>
            </a:pPr>
            <a:r>
              <a:rPr lang="ru-RU" altLang="en-US">
                <a:solidFill>
                  <a:schemeClr val="bg1">
                    <a:lumMod val="10000"/>
                    <a:lumOff val="90000"/>
                  </a:schemeClr>
                </a:solidFill>
              </a:rPr>
              <a:t>животными. Имеют представление о природных опасных ситуациях </a:t>
            </a:r>
          </a:p>
          <a:p>
            <a:pPr>
              <a:defRPr/>
            </a:pPr>
            <a:r>
              <a:rPr lang="ru-RU" altLang="en-US">
                <a:solidFill>
                  <a:schemeClr val="bg1">
                    <a:lumMod val="10000"/>
                    <a:lumOff val="90000"/>
                  </a:schemeClr>
                </a:solidFill>
              </a:rPr>
              <a:t>(пожар, водоёмы, бездомные животные и насекомые, ядовитые </a:t>
            </a:r>
          </a:p>
          <a:p>
            <a:pPr>
              <a:defRPr/>
            </a:pPr>
            <a:r>
              <a:rPr lang="ru-RU" altLang="en-US">
                <a:solidFill>
                  <a:schemeClr val="bg1">
                    <a:lumMod val="10000"/>
                    <a:lumOff val="90000"/>
                  </a:schemeClr>
                </a:solidFill>
              </a:rPr>
              <a:t>растения и грибы и пр.), явлениях (гроза, ураган, наводнение и пр.) </a:t>
            </a:r>
          </a:p>
          <a:p>
            <a:pPr>
              <a:defRPr/>
            </a:pPr>
            <a:r>
              <a:rPr lang="ru-RU" altLang="en-US">
                <a:solidFill>
                  <a:schemeClr val="bg1">
                    <a:lumMod val="10000"/>
                    <a:lumOff val="90000"/>
                  </a:schemeClr>
                </a:solidFill>
              </a:rPr>
              <a:t>причинах их возникновения и способах безопасного поведения в них. Имеют представление о загрязнении окружающей среды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50">
        <p:strips dir="rd"/>
      </p:transition>
    </mc:Choice>
    <mc:Fallback xmlns:dsp="http://schemas.microsoft.com/office/drawing/2008/diagram" xmlns:dgm="http://schemas.openxmlformats.org/drawingml/2006/diagram" xmlns:c="http://schemas.openxmlformats.org/drawingml/2006/chart" xmlns="">
      <p:transition xmlns:mc="http://schemas.openxmlformats.org/markup-compatibility/2006" xmlns:hp="http://schemas.haansoft.com/office/presentation/8.0" spd="med" mc:Ignorable="hp" hp:hslDur="1350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83586" y="332612"/>
            <a:ext cx="7200900" cy="6941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altLang="en-US" sz="4000">
                <a:solidFill>
                  <a:schemeClr val="bg1">
                    <a:lumMod val="50000"/>
                  </a:schemeClr>
                </a:solidFill>
                <a:effectLst>
                  <a:outerShdw blurRad="76200" dist="76200" dir="2700000" algn="ctr" rotWithShape="0">
                    <a:srgbClr val="000000">
                      <a:alpha val="50000"/>
                    </a:srgbClr>
                  </a:outerShdw>
                </a:effectLst>
                <a:latin typeface="Times New Roman"/>
                <a:cs typeface="Times New Roman"/>
              </a:rPr>
              <a:t>Ожидаемый результат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51306" y="1450085"/>
            <a:ext cx="9721218" cy="26342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altLang="en-US" sz="2800">
                <a:solidFill>
                  <a:schemeClr val="tx2">
                    <a:lumMod val="60000"/>
                  </a:schemeClr>
                </a:solidFill>
                <a:latin typeface="Times New Roman"/>
                <a:cs typeface="Times New Roman"/>
              </a:rPr>
              <a:t>У родителей сформируется интерес к проблеме безопасного </a:t>
            </a:r>
          </a:p>
          <a:p>
            <a:pPr>
              <a:defRPr/>
            </a:pPr>
            <a:r>
              <a:rPr lang="ru-RU" altLang="en-US" sz="2800">
                <a:solidFill>
                  <a:schemeClr val="tx2">
                    <a:lumMod val="60000"/>
                  </a:schemeClr>
                </a:solidFill>
                <a:latin typeface="Times New Roman"/>
                <a:cs typeface="Times New Roman"/>
              </a:rPr>
              <a:t>поведения на природе и экологического воспитания детей; </a:t>
            </a:r>
          </a:p>
          <a:p>
            <a:pPr>
              <a:defRPr/>
            </a:pPr>
            <a:r>
              <a:rPr lang="ru-RU" altLang="en-US" sz="2800">
                <a:solidFill>
                  <a:schemeClr val="tx2">
                    <a:lumMod val="60000"/>
                  </a:schemeClr>
                </a:solidFill>
                <a:latin typeface="Times New Roman"/>
                <a:cs typeface="Times New Roman"/>
              </a:rPr>
              <a:t>обогатится уровень экологических знаний и правил </a:t>
            </a:r>
          </a:p>
          <a:p>
            <a:pPr>
              <a:defRPr/>
            </a:pPr>
            <a:r>
              <a:rPr lang="ru-RU" altLang="en-US" sz="2800">
                <a:solidFill>
                  <a:schemeClr val="tx2">
                    <a:lumMod val="60000"/>
                  </a:schemeClr>
                </a:solidFill>
                <a:latin typeface="Times New Roman"/>
                <a:cs typeface="Times New Roman"/>
              </a:rPr>
              <a:t>безопасного поведения в природе. У педагогов обогатится </a:t>
            </a:r>
          </a:p>
          <a:p>
            <a:pPr>
              <a:defRPr/>
            </a:pPr>
            <a:r>
              <a:rPr lang="ru-RU" altLang="en-US" sz="2800">
                <a:solidFill>
                  <a:schemeClr val="tx2">
                    <a:lumMod val="60000"/>
                  </a:schemeClr>
                </a:solidFill>
                <a:latin typeface="Times New Roman"/>
                <a:cs typeface="Times New Roman"/>
              </a:rPr>
              <a:t>опыт работы по правилам безопасного поведения в природе и </a:t>
            </a:r>
          </a:p>
          <a:p>
            <a:pPr>
              <a:defRPr/>
            </a:pPr>
            <a:r>
              <a:rPr lang="ru-RU" altLang="en-US" sz="2800">
                <a:solidFill>
                  <a:schemeClr val="tx2">
                    <a:lumMod val="60000"/>
                  </a:schemeClr>
                </a:solidFill>
                <a:latin typeface="Times New Roman"/>
                <a:cs typeface="Times New Roman"/>
              </a:rPr>
              <a:t>экологически грамотному воспитанию.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6996684" y="3640455"/>
            <a:ext cx="4572000" cy="30289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50">
        <p:strips/>
      </p:transition>
    </mc:Choice>
    <mc:Fallback xmlns:dsp="http://schemas.microsoft.com/office/drawing/2008/diagram" xmlns:dgm="http://schemas.openxmlformats.org/drawingml/2006/diagram" xmlns:c="http://schemas.openxmlformats.org/drawingml/2006/chart" xmlns="">
      <p:transition xmlns:mc="http://schemas.openxmlformats.org/markup-compatibility/2006" xmlns:hp="http://schemas.haansoft.com/office/presentation/8.0" spd="med" mc:Ignorable="hp" hp:hslDur="135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49587" y="188594"/>
            <a:ext cx="8692826" cy="939784"/>
          </a:xfrm>
        </p:spPr>
        <p:txBody>
          <a:bodyPr/>
          <a:lstStyle/>
          <a:p>
            <a:pPr>
              <a:defRPr/>
            </a:pPr>
            <a:r>
              <a:rPr lang="ru-RU" altLang="en-US"/>
              <a:t>Цель</a:t>
            </a:r>
            <a:r>
              <a:rPr lang="en-US" altLang="ru-RU"/>
              <a:t>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79297" y="1359407"/>
            <a:ext cx="8209027" cy="1565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altLang="en-US" sz="3200">
                <a:latin typeface="Times New Roman"/>
                <a:cs typeface="Times New Roman"/>
              </a:rPr>
              <a:t>Формировать у детей основы безопасного и </a:t>
            </a:r>
          </a:p>
          <a:p>
            <a:pPr>
              <a:defRPr/>
            </a:pPr>
            <a:r>
              <a:rPr lang="ru-RU" altLang="en-US" sz="3200">
                <a:latin typeface="Times New Roman"/>
                <a:cs typeface="Times New Roman"/>
              </a:rPr>
              <a:t>экологически грамотного поведения в </a:t>
            </a:r>
          </a:p>
          <a:p>
            <a:pPr>
              <a:defRPr/>
            </a:pPr>
            <a:r>
              <a:rPr lang="ru-RU" altLang="en-US" sz="3200">
                <a:latin typeface="Times New Roman"/>
                <a:cs typeface="Times New Roman"/>
              </a:rPr>
              <a:t>природе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9600" y="2420874"/>
            <a:ext cx="7788859" cy="405669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checker dir="vert"/>
      </p:transition>
    </mc:Choice>
    <mc:Fallback xmlns:dsp="http://schemas.microsoft.com/office/drawing/2008/diagram" xmlns:dgm="http://schemas.openxmlformats.org/drawingml/2006/diagram" xmlns:c="http://schemas.openxmlformats.org/drawingml/2006/chart" xmlns="">
      <p:transition xmlns:mc="http://schemas.openxmlformats.org/markup-compatibility/2006" xmlns:hp="http://schemas.haansoft.com/office/presentation/8.0" spd="med" mc:Ignorable="hp" hp:hslDur="1500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03889" y="188594"/>
            <a:ext cx="8572471" cy="1017598"/>
          </a:xfrm>
        </p:spPr>
        <p:txBody>
          <a:bodyPr/>
          <a:lstStyle/>
          <a:p>
            <a:pPr>
              <a:defRPr/>
            </a:pPr>
            <a:r>
              <a:rPr lang="ru-RU" altLang="en-US"/>
              <a:t>Задачи</a:t>
            </a:r>
            <a:r>
              <a:rPr lang="en-US" altLang="ru-RU"/>
              <a:t>: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3889" y="1206192"/>
            <a:ext cx="11788111" cy="5175176"/>
          </a:xfrm>
        </p:spPr>
        <p:txBody>
          <a:bodyPr/>
          <a:lstStyle/>
          <a:p>
            <a:pPr>
              <a:defRPr/>
            </a:pPr>
            <a:r>
              <a:rPr lang="ru-RU" altLang="en-US" sz="2400">
                <a:solidFill>
                  <a:schemeClr val="tx1"/>
                </a:solidFill>
                <a:latin typeface="Times New Roman"/>
                <a:cs typeface="Times New Roman"/>
              </a:rPr>
              <a:t>1.Обучить детей правилам поведения в природе и формировать бережное отношение к </a:t>
            </a:r>
          </a:p>
          <a:p>
            <a:pPr>
              <a:defRPr/>
            </a:pPr>
            <a:r>
              <a:rPr lang="ru-RU" altLang="en-US" sz="2400">
                <a:solidFill>
                  <a:schemeClr val="tx1"/>
                </a:solidFill>
                <a:latin typeface="Times New Roman"/>
                <a:cs typeface="Times New Roman"/>
              </a:rPr>
              <a:t>живому; Формировать представления об опасных для человека и окружающего мира </a:t>
            </a:r>
          </a:p>
          <a:p>
            <a:pPr>
              <a:defRPr/>
            </a:pPr>
            <a:r>
              <a:rPr lang="ru-RU" altLang="en-US" sz="2400">
                <a:solidFill>
                  <a:schemeClr val="tx1"/>
                </a:solidFill>
                <a:latin typeface="Times New Roman"/>
                <a:cs typeface="Times New Roman"/>
              </a:rPr>
              <a:t>природы ситуациях и способов поведения в них. </a:t>
            </a:r>
          </a:p>
          <a:p>
            <a:pPr>
              <a:defRPr/>
            </a:pPr>
            <a:r>
              <a:rPr lang="ru-RU" altLang="en-US" sz="2400">
                <a:solidFill>
                  <a:schemeClr val="tx1"/>
                </a:solidFill>
                <a:latin typeface="Times New Roman"/>
                <a:cs typeface="Times New Roman"/>
              </a:rPr>
              <a:t>2.Создать условия для образовательного процесса детей через применение ИКТ, метода проектов.</a:t>
            </a:r>
          </a:p>
          <a:p>
            <a:pPr>
              <a:defRPr/>
            </a:pPr>
            <a:r>
              <a:rPr lang="ru-RU" altLang="en-US" sz="2400">
                <a:solidFill>
                  <a:schemeClr val="tx1"/>
                </a:solidFill>
                <a:latin typeface="Times New Roman"/>
                <a:cs typeface="Times New Roman"/>
              </a:rPr>
              <a:t>3.Оценить уровень индивидуального развития детей по данной теме. </a:t>
            </a:r>
          </a:p>
          <a:p>
            <a:pPr>
              <a:defRPr/>
            </a:pPr>
            <a:r>
              <a:rPr lang="ru-RU" altLang="en-US" sz="2400">
                <a:solidFill>
                  <a:schemeClr val="tx1"/>
                </a:solidFill>
                <a:latin typeface="Times New Roman"/>
                <a:cs typeface="Times New Roman"/>
              </a:rPr>
              <a:t>4. Организовать совместную работу с родителями по формированию у детей </a:t>
            </a:r>
          </a:p>
          <a:p>
            <a:pPr>
              <a:defRPr/>
            </a:pPr>
            <a:r>
              <a:rPr lang="ru-RU" altLang="en-US" sz="2400">
                <a:solidFill>
                  <a:schemeClr val="tx1"/>
                </a:solidFill>
                <a:latin typeface="Times New Roman"/>
                <a:cs typeface="Times New Roman"/>
              </a:rPr>
              <a:t>потребности в соблюдении правил на природе.</a:t>
            </a:r>
          </a:p>
          <a:p>
            <a:pPr>
              <a:defRPr/>
            </a:pPr>
            <a:r>
              <a:rPr lang="ru-RU" altLang="en-US" sz="2400">
                <a:solidFill>
                  <a:schemeClr val="tx1"/>
                </a:solidFill>
                <a:latin typeface="Times New Roman"/>
                <a:cs typeface="Times New Roman"/>
              </a:rPr>
              <a:t>5.Распространить опыт работы в практику на муниципальной педагогической </a:t>
            </a:r>
          </a:p>
          <a:p>
            <a:pPr>
              <a:defRPr/>
            </a:pPr>
            <a:r>
              <a:rPr lang="ru-RU" altLang="en-US" sz="2400">
                <a:solidFill>
                  <a:schemeClr val="tx1"/>
                </a:solidFill>
                <a:latin typeface="Times New Roman"/>
                <a:cs typeface="Times New Roman"/>
              </a:rPr>
              <a:t>мастерской по направлению «Безопасность», раздел «Ребенок на природе». </a:t>
            </a:r>
          </a:p>
          <a:p>
            <a:pPr>
              <a:defRPr/>
            </a:pPr>
            <a:r>
              <a:rPr lang="ru-RU" altLang="en-US" sz="2400">
                <a:solidFill>
                  <a:schemeClr val="tx1"/>
                </a:solidFill>
                <a:latin typeface="Times New Roman"/>
                <a:cs typeface="Times New Roman"/>
              </a:rPr>
              <a:t>6.Организация совместной работы с социальными партнерами.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:split orient="vert"/>
      </p:transition>
    </mc:Choice>
    <mc:Fallback xmlns:dsp="http://schemas.microsoft.com/office/drawing/2008/diagram" xmlns:dgm="http://schemas.openxmlformats.org/drawingml/2006/diagram" xmlns:c="http://schemas.openxmlformats.org/drawingml/2006/chart" xmlns="">
      <p:transition xmlns:mc="http://schemas.openxmlformats.org/markup-compatibility/2006" xmlns:hp="http://schemas.haansoft.com/office/presentation/8.0" spd="med" mc:Ignorable="hp" hp:hslDur="1400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51756" y="476630"/>
            <a:ext cx="2952369" cy="1728216"/>
          </a:xfrm>
          <a:prstGeom prst="rect">
            <a:avLst/>
          </a:prstGeom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altLang="en-US" sz="3200">
                <a:latin typeface="Times New Roman"/>
                <a:cs typeface="Times New Roman"/>
              </a:rPr>
              <a:t>Основные</a:t>
            </a:r>
          </a:p>
          <a:p>
            <a:pPr algn="ctr">
              <a:defRPr/>
            </a:pPr>
            <a:r>
              <a:rPr lang="ru-RU" altLang="en-US" sz="3200">
                <a:latin typeface="Times New Roman"/>
                <a:cs typeface="Times New Roman"/>
              </a:rPr>
              <a:t> направления</a:t>
            </a:r>
          </a:p>
          <a:p>
            <a:pPr algn="ctr">
              <a:defRPr/>
            </a:pPr>
            <a:r>
              <a:rPr lang="ru-RU" altLang="en-US" sz="3200">
                <a:latin typeface="Times New Roman"/>
                <a:cs typeface="Times New Roman"/>
              </a:rPr>
              <a:t> работы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983360" y="2204847"/>
            <a:ext cx="2808351" cy="1872234"/>
          </a:xfrm>
          <a:prstGeom prst="rect">
            <a:avLst/>
          </a:prstGeom>
          <a:solidFill>
            <a:schemeClr val="bg1">
              <a:lumMod val="80000"/>
              <a:lumOff val="20000"/>
            </a:schemeClr>
          </a:solidFill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altLang="en-US" sz="2800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Создание </a:t>
            </a:r>
          </a:p>
          <a:p>
            <a:pPr algn="ctr">
              <a:defRPr/>
            </a:pPr>
            <a:r>
              <a:rPr lang="ru-RU" altLang="en-US" sz="2800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условий</a:t>
            </a:r>
          </a:p>
          <a:p>
            <a:pPr algn="ctr">
              <a:defRPr/>
            </a:pPr>
            <a:r>
              <a:rPr lang="en-US" altLang="ru-RU" sz="2800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(</a:t>
            </a:r>
            <a:r>
              <a:rPr lang="ru-RU" altLang="en-US" sz="2800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РППС</a:t>
            </a:r>
            <a:r>
              <a:rPr lang="en-US" altLang="ru-RU" sz="2800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)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783585" y="4725162"/>
            <a:ext cx="2592324" cy="1872234"/>
          </a:xfrm>
          <a:prstGeom prst="rect">
            <a:avLst/>
          </a:prstGeom>
          <a:solidFill>
            <a:schemeClr val="tx2">
              <a:lumMod val="70000"/>
            </a:schemeClr>
          </a:solidFill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altLang="en-US" sz="2800">
                <a:solidFill>
                  <a:schemeClr val="bg2">
                    <a:lumMod val="80000"/>
                    <a:lumOff val="20000"/>
                  </a:schemeClr>
                </a:solidFill>
                <a:latin typeface="Times New Roman"/>
                <a:cs typeface="Times New Roman"/>
              </a:rPr>
              <a:t>Работа </a:t>
            </a:r>
          </a:p>
          <a:p>
            <a:pPr algn="ctr">
              <a:defRPr/>
            </a:pPr>
            <a:r>
              <a:rPr lang="ru-RU" altLang="en-US" sz="2800">
                <a:solidFill>
                  <a:schemeClr val="bg2">
                    <a:lumMod val="80000"/>
                    <a:lumOff val="20000"/>
                  </a:schemeClr>
                </a:solidFill>
                <a:latin typeface="Times New Roman"/>
                <a:cs typeface="Times New Roman"/>
              </a:rPr>
              <a:t>с семьей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816090" y="4725162"/>
            <a:ext cx="2664333" cy="1872234"/>
          </a:xfrm>
          <a:prstGeom prst="rect">
            <a:avLst/>
          </a:prstGeom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altLang="en-US" sz="2800">
                <a:latin typeface="Times New Roman"/>
                <a:cs typeface="Times New Roman"/>
              </a:rPr>
              <a:t>Работа </a:t>
            </a:r>
          </a:p>
          <a:p>
            <a:pPr algn="ctr">
              <a:defRPr/>
            </a:pPr>
            <a:r>
              <a:rPr lang="ru-RU" altLang="en-US" sz="2800">
                <a:latin typeface="Times New Roman"/>
                <a:cs typeface="Times New Roman"/>
              </a:rPr>
              <a:t>с социумом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752207" y="2204847"/>
            <a:ext cx="3096387" cy="187223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altLang="en-US" sz="2800">
                <a:solidFill>
                  <a:schemeClr val="tx2"/>
                </a:solidFill>
                <a:latin typeface="Times New Roman"/>
                <a:cs typeface="Times New Roman"/>
              </a:rPr>
              <a:t>Работа </a:t>
            </a:r>
          </a:p>
          <a:p>
            <a:pPr algn="ctr">
              <a:defRPr/>
            </a:pPr>
            <a:r>
              <a:rPr lang="ru-RU" altLang="en-US" sz="2800">
                <a:solidFill>
                  <a:schemeClr val="tx2"/>
                </a:solidFill>
                <a:latin typeface="Times New Roman"/>
                <a:cs typeface="Times New Roman"/>
              </a:rPr>
              <a:t>с детьми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:dsp="http://schemas.microsoft.com/office/drawing/2008/diagram" xmlns:dgm="http://schemas.openxmlformats.org/drawingml/2006/diagram" xmlns:c="http://schemas.openxmlformats.org/drawingml/2006/chart" xmlns="">
      <p:transition xmlns:mc="http://schemas.openxmlformats.org/markup-compatibility/2006" xmlns:hp="http://schemas.haansoft.com/office/presentation/8.0" mc:Ignorable="hp" hp:hslDur="800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altLang="en-US"/>
              <a:t>Создание условий в группе</a:t>
            </a:r>
            <a:r>
              <a:rPr lang="en-US" altLang="ru-RU"/>
              <a:t>: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099" y="1951883"/>
            <a:ext cx="5644901" cy="433318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1952" y="1937264"/>
            <a:ext cx="5663947" cy="4347805"/>
          </a:xfrm>
          <a:prstGeom prst="rect">
            <a:avLst/>
          </a:prstGeom>
        </p:spPr>
      </p:pic>
    </p:spTree>
  </p:cSld>
  <p:clrMapOvr>
    <a:masterClrMapping/>
  </p:clrMapOvr>
  <p:transition spd="med">
    <p:wipe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altLang="en-US"/>
              <a:t>Создание условий в группе</a:t>
            </a:r>
            <a:r>
              <a:rPr lang="en-US" altLang="ru-RU"/>
              <a:t>: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099" y="2276856"/>
            <a:ext cx="4502742" cy="345643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7873" y="1147762"/>
            <a:ext cx="6687582" cy="5133576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</p:sld>
</file>

<file path=ppt/theme/theme1.xml><?xml version="1.0" encoding="utf-8"?>
<a:theme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name="Остаточное изображение">
  <a:themeElements>
    <a:clrScheme name="По выбору пользователя 4">
      <a:dk1>
        <a:srgbClr val="f9cde3">
          <a:lumMod val="20000"/>
          <a:lumOff val="80000"/>
        </a:srgbClr>
      </a:dk1>
      <a:lt1>
        <a:srgbClr val="ffe3f6">
          <a:lumMod val="95000"/>
        </a:srgbClr>
      </a:lt1>
      <a:dk2>
        <a:srgbClr val="fce7f2">
          <a:lumMod val="10000"/>
          <a:lumOff val="90000"/>
        </a:srgbClr>
      </a:dk2>
      <a:lt2>
        <a:srgbClr val="ec408c">
          <a:lumMod val="60000"/>
        </a:srgbClr>
      </a:lt2>
      <a:accent1>
        <a:srgbClr val="cd1973"/>
      </a:accent1>
      <a:accent2>
        <a:srgbClr val="f9cde3">
          <a:lumMod val="20000"/>
          <a:lumOff val="80000"/>
        </a:srgbClr>
      </a:accent2>
      <a:accent3>
        <a:srgbClr val="f7b1d0">
          <a:lumMod val="85000"/>
        </a:srgbClr>
      </a:accent3>
      <a:accent4>
        <a:srgbClr val="f06da7">
          <a:lumMod val="70000"/>
        </a:srgbClr>
      </a:accent4>
      <a:accent5>
        <a:srgbClr val="841490"/>
      </a:accent5>
      <a:accent6>
        <a:srgbClr val="4686ba"/>
      </a:accent6>
      <a:hlink>
        <a:srgbClr val="fe19ff"/>
      </a:hlink>
      <a:folHlink>
        <a:srgbClr val="ffccff"/>
      </a:folHlink>
    </a:clrScheme>
    <a:fontScheme name="Остаточное изображение">
      <a:majorFont>
        <a:latin typeface="Arial"/>
        <a:ea typeface=""/>
        <a:cs typeface=""/>
        <a:font script="Jpan" typeface="MS PGothic"/>
        <a:font script="Hang" typeface="한컴 윤체 M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MS PGothic"/>
        <a:font script="Hang" typeface="한컴 윤체 L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статочное изображение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reflection blurRad="12700" stA="26000" endPos="28000" dist="38100" dir="5400000" sy="-100000" rotWithShape="0"/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69000">
              <a:schemeClr val="phClr">
                <a:tint val="99000"/>
                <a:shade val="80000"/>
                <a:satMod val="20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rect">
            <a:fillToRect t="-50000" r="70000" b="180000"/>
          </a:path>
        </a:gradFill>
        <a:gradFill rotWithShape="1">
          <a:gsLst>
            <a:gs pos="0">
              <a:schemeClr val="phClr">
                <a:shade val="100000"/>
                <a:satMod val="200000"/>
              </a:schemeClr>
            </a:gs>
            <a:gs pos="57000">
              <a:schemeClr val="phClr">
                <a:shade val="30000"/>
                <a:satMod val="100000"/>
              </a:schemeClr>
            </a:gs>
            <a:gs pos="100000">
              <a:schemeClr val="phClr">
                <a:shade val="30000"/>
                <a:satMod val="100000"/>
              </a:schemeClr>
            </a:gs>
          </a:gsLst>
          <a:lin ang="3000000" scaled="0"/>
        </a:gradFill>
      </a:bgFillStyleLst>
    </a:fmtScheme>
  </a:themeElements>
</a:theme>
</file>

<file path=docProps/app.xml><?xml version="1.0" encoding="utf-8"?>
<ep:Properties xmlns:r="http://schemas.openxmlformats.org/officeDocument/2006/relationships" xmlns:ep="http://schemas.openxmlformats.org/officeDocument/2006/extended-properties" xmlns:vt="http://schemas.openxmlformats.org/officeDocument/2006/docPropsVTypes">
  <ep:Manager/>
  <ep:Company/>
  <ep:Words>443</ep:Words>
  <ep:PresentationFormat>Произвольный</ep:PresentationFormat>
  <ep:Paragraphs>89</ep:Paragraphs>
  <ep:Slides>21</ep:Slides>
  <ep:Notes>0</ep:Notes>
  <ep:TotalTime>0</ep:TotalTime>
  <ep:HiddenSlides>0</ep:HiddenSlides>
  <ep:MMClips>0</ep:MMClips>
  <ep:HeadingPairs>
    <vt:vector size="4" baseType="variant">
      <vt:variant>
        <vt:lpstr>Тема</vt:lpstr>
      </vt:variant>
      <vt:variant>
        <vt:i4>1</vt:i4>
      </vt:variant>
      <vt:variant>
        <vt:lpstr>Заголовок слайда</vt:lpstr>
      </vt:variant>
      <vt:variant>
        <vt:i4>21</vt:i4>
      </vt:variant>
    </vt:vector>
  </ep:HeadingPairs>
  <ep:TitlesOfParts>
    <vt:vector size="22" baseType="lpstr">
      <vt:lpstr>Остаточное изображение</vt:lpstr>
      <vt:lpstr>Формирование основ безопасного  поведения в природе у детей  дошкольного возраста</vt:lpstr>
      <vt:lpstr>Актуальность</vt:lpstr>
      <vt:lpstr>Ожидаемый результат:</vt:lpstr>
      <vt:lpstr>Слайд 4</vt:lpstr>
      <vt:lpstr>Цель:</vt:lpstr>
      <vt:lpstr>Задачи:</vt:lpstr>
      <vt:lpstr>Слайд 7</vt:lpstr>
      <vt:lpstr>Создание условий в группе:</vt:lpstr>
      <vt:lpstr>Создание условий в группе:</vt:lpstr>
      <vt:lpstr>Создание условий на улице:</vt:lpstr>
      <vt:lpstr>Формы и методы работы с детьми</vt:lpstr>
      <vt:lpstr>Познавательно-исследовательская деятельность</vt:lpstr>
      <vt:lpstr>Познавательно-исследовательская деятельность</vt:lpstr>
      <vt:lpstr>Познавательно-исследовательская деятельность на прогулке</vt:lpstr>
      <vt:lpstr>Познавательно-исследовательская деятельность в  группе</vt:lpstr>
      <vt:lpstr>Слайд 16</vt:lpstr>
      <vt:lpstr>Игровая деятельность</vt:lpstr>
      <vt:lpstr>Элементарный бытовой труд</vt:lpstr>
      <vt:lpstr>Слайд 19</vt:lpstr>
      <vt:lpstr>Формы работы с семьёй</vt:lpstr>
      <vt:lpstr>сПАСИБО ЗА ВНИМАНИЕ!</vt:lpstr>
    </vt:vector>
  </ep:TitlesOfParts>
  <ep:HyperlinkBase/>
  <ep:Application>Show</ep:Application>
  <ep:AppVersion>12.0000</ep:AppVersion>
</ep:Properties>
</file>

<file path=docProps/core.xml><?xml version="1.0" encoding="utf-8"?>
<cp:coreProperties xmlns:r="http://schemas.openxmlformats.org/officeDocument/2006/relationships"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2020-08-21T07:26:10.000</dcterms:created>
  <dc:creator>Admin</dc:creator>
  <cp:lastModifiedBy>Admin</cp:lastModifiedBy>
  <dcterms:modified xsi:type="dcterms:W3CDTF">2020-08-26T18:42:16.026</dcterms:modified>
  <cp:revision>17</cp:revision>
  <dc:title>Формирование основ безопасного  поведения в природе у детей  дошкольного возраста</dc:title>
  <cp:version>0906.0100.01</cp:version>
</cp:coreProperties>
</file>