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G_20200816_0907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672" y="2411760"/>
            <a:ext cx="5927725" cy="5927725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51520"/>
            <a:ext cx="67241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ФОТООТЧЁТ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ПРОВЕДЁННОМУ МЕРОПРИЯТИЮ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MG_20200816_0902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672" y="611560"/>
            <a:ext cx="5927725" cy="592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MG_20200816_091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672" y="899592"/>
            <a:ext cx="5927725" cy="592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MG_20200816_0914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672" y="755576"/>
            <a:ext cx="5927725" cy="5927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Анастасия</cp:lastModifiedBy>
  <cp:revision>3</cp:revision>
  <dcterms:created xsi:type="dcterms:W3CDTF">2020-08-26T03:44:58Z</dcterms:created>
  <dcterms:modified xsi:type="dcterms:W3CDTF">2020-08-26T04:09:02Z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222881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