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2"/>
  </p:notesMasterIdLst>
  <p:handoutMasterIdLst>
    <p:handoutMasterId r:id="rId13"/>
  </p:handoutMasterIdLst>
  <p:sldIdLst>
    <p:sldId id="256" r:id="rId3"/>
    <p:sldId id="268" r:id="rId4"/>
    <p:sldId id="258" r:id="rId5"/>
    <p:sldId id="260" r:id="rId6"/>
    <p:sldId id="261" r:id="rId7"/>
    <p:sldId id="270" r:id="rId8"/>
    <p:sldId id="265" r:id="rId9"/>
    <p:sldId id="264" r:id="rId10"/>
    <p:sldId id="269" r:id="rId11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04" y="-10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AB191F13-0BBE-4AB8-8A0D-5DB89F77AA5A}" type="slidenum">
              <a:t>‹#›</a:t>
            </a:fld>
            <a:endParaRPr lang="ru-RU" sz="1400" b="0" i="0" u="none" strike="noStrike" kern="1200" cap="none">
              <a:ln>
                <a:noFill/>
              </a:ln>
              <a:latin typeface="Liberation Sans" pitchFamily="18"/>
              <a:ea typeface="Microsoft YaHei" pitchFamily="2"/>
              <a:cs typeface="Ari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9009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A42F890B-35BA-44DF-A601-E145D073E37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570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 cap="none">
        <a:ln>
          <a:noFill/>
        </a:ln>
        <a:latin typeface="Liberation Sans" pitchFamily="18"/>
        <a:ea typeface="Microsoft YaHei" pitchFamily="2"/>
        <a:cs typeface="Ari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/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485900" y="900113"/>
            <a:ext cx="4589463" cy="34417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20000" y="4680000"/>
            <a:ext cx="6120000" cy="5040000"/>
          </a:xfrm>
        </p:spPr>
        <p:txBody>
          <a:bodyPr>
            <a:spAutoFit/>
          </a:bodyPr>
          <a:lstStyle/>
          <a:p>
            <a:pPr indent="0"/>
            <a:endParaRPr lang="ru-RU" sz="294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23976F-5C7B-4E64-8EEB-0C9EACE29EDB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408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99BA32B-5946-4FA0-9893-76D86A21DF7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498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D4FD5BD-5931-46C0-AE2A-AB95C04DB7B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441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B43C20C-8B66-4238-A1FF-FECA2CAFEFF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313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B69E2F-3106-4AE8-BE41-ED387CE1065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317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D9AED5E-6AA1-4C2B-AD95-0BC09C3A4FB1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3195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824038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824038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10A5919-BE9A-4582-AF9D-79FCFF973AA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4633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4BD0136-A1DB-467B-B9A3-2A4DD76831D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9856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210355B-E637-46B5-9F15-0C92E8CB9B4E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9048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57E26B-89F7-4B7E-A59D-84965FC50BAF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95655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CF763D3-C765-4551-BD78-3319F49BB6F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701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B4F2358-D758-47BB-8A7F-3CEB1A8D483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7026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BE3BCC-AB77-47A2-A6D8-FBD23FDAFD2A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473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77D299-476F-489E-82F1-882635DDC84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5869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8850" y="287338"/>
            <a:ext cx="2266950" cy="59213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287338"/>
            <a:ext cx="6653212" cy="59213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0A0DBDE-9313-4163-A44E-8ADDB738FABC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50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BC8630E-BD65-4835-BF2D-C80A757474F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224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9EB237-6660-4392-BC2C-6B1030E17CA2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767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E68A368-2F16-42F4-A531-97BFD435F2D5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058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77765F-7E63-4AEA-BF54-8FCCBD8003D4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396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0958E73-FDF8-4A09-912A-24A8038EC9B8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281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C804892-22C6-421B-96C8-81C07D411E77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1245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2FA9C53-D171-490D-B657-BEC8759A32F6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534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ru-RU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defPPr>
            <a:lvl1pPr marL="43200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ru-RU" sz="32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1pPr>
            <a:lvl2pPr marL="86400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2pPr>
            <a:lvl3pPr marL="1295999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3pPr>
            <a:lvl4pPr marL="172800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4pPr>
            <a:lvl5pPr marL="216000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5pPr>
            <a:lvl6pPr marL="259200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6pPr>
            <a:lvl7pPr marL="302400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7pPr>
            <a:lvl8pPr marL="345600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8pPr>
            <a:lvl9pPr marL="3887999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 cap="none">
                <a:ln>
                  <a:noFill/>
                </a:ln>
                <a:latin typeface="Liberation Sans" pitchFamily="18"/>
                <a:ea typeface="Microsoft YaHei" pitchFamily="2"/>
                <a:cs typeface="Arial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5572FCE1-77EF-4199-BCA2-EEAC4699C6F2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ru-RU" sz="4400" b="0" i="0" u="none" strike="noStrike" kern="1200" cap="none">
          <a:ln>
            <a:noFill/>
          </a:ln>
          <a:latin typeface="Liberation Sans" pitchFamily="18"/>
          <a:ea typeface="Microsoft YaHei" pitchFamily="2"/>
          <a:cs typeface="Arial" pitchFamily="2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ru-RU" sz="3200" b="0" i="0" u="none" strike="noStrike" kern="1200" cap="none">
          <a:ln>
            <a:noFill/>
          </a:ln>
          <a:latin typeface="Liberation Sans" pitchFamily="18"/>
          <a:ea typeface="Microsoft YaHei" pitchFamily="2"/>
          <a:cs typeface="Arial" pitchFamily="2"/>
        </a:defRPr>
      </a:lvl1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503999" y="288000"/>
            <a:ext cx="9072000" cy="12481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503999" y="1823760"/>
            <a:ext cx="907200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>
              <a:spcBef>
                <a:spcPts val="0"/>
              </a:spcBef>
              <a:spcAft>
                <a:spcPts val="1528"/>
              </a:spcAft>
              <a:buSzPct val="45000"/>
              <a:buFont typeface="StarSymbol"/>
              <a:buNone/>
              <a:defRPr lang="ru-RU" sz="34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528"/>
              </a:spcAft>
              <a:buSzPct val="45000"/>
              <a:buFont typeface="StarSymbol"/>
              <a:buChar char="●"/>
              <a:defRPr lang="ru-RU" sz="34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225"/>
              </a:spcAft>
              <a:buSzPct val="45000"/>
              <a:buFont typeface="StarSymbol"/>
              <a:buChar char="●"/>
              <a:defRPr lang="ru-RU" sz="304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916"/>
              </a:spcAft>
              <a:buSzPct val="75000"/>
              <a:buFont typeface="StarSymbol"/>
              <a:buChar char="–"/>
              <a:defRPr lang="ru-RU" sz="260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609"/>
              </a:spcAft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303"/>
              </a:spcAft>
              <a:buSzPct val="75000"/>
              <a:buFont typeface="StarSymbol"/>
              <a:buChar char="–"/>
              <a:defRPr lang="ru-RU" sz="21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303"/>
              </a:spcAft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303"/>
              </a:spcAft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303"/>
              </a:spcAft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303"/>
              </a:spcAft>
              <a:buSzPct val="45000"/>
              <a:buFont typeface="StarSymbol"/>
              <a:buChar char="●"/>
              <a:defRPr lang="ru-RU" sz="2170" b="0" i="0" u="none" strike="noStrike" kern="1200">
                <a:ln>
                  <a:noFill/>
                </a:ln>
                <a:latin typeface="Liberation Sans" pitchFamily="18"/>
                <a:ea typeface="Droid Sans Fallback" pitchFamily="2"/>
                <a:cs typeface="Lohit Hindi" pitchFamily="2"/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2"/>
          </p:nvPr>
        </p:nvSpPr>
        <p:spPr>
          <a:xfrm>
            <a:off x="503999" y="688644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3447000" y="6886440"/>
            <a:ext cx="319500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ct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7227000" y="6886440"/>
            <a:ext cx="2348280" cy="52091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Liberation Serif" pitchFamily="18"/>
                <a:ea typeface="Segoe UI" pitchFamily="2"/>
                <a:cs typeface="Tahoma" pitchFamily="2"/>
              </a:defRPr>
            </a:lvl1pPr>
          </a:lstStyle>
          <a:p>
            <a:pPr lvl="0"/>
            <a:fld id="{669F3F96-C07E-4D46-83DF-F0EA17C8AC41}" type="slidenum"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hangingPunct="0">
        <a:tabLst/>
        <a:defRPr lang="ru-RU" sz="4760" b="0" i="0" u="none" strike="noStrike" kern="1200">
          <a:ln>
            <a:noFill/>
          </a:ln>
          <a:solidFill>
            <a:srgbClr val="FFFFFF"/>
          </a:solidFill>
          <a:latin typeface="Liberation Sans" pitchFamily="18"/>
        </a:defRPr>
      </a:lvl1pPr>
    </p:titleStyle>
    <p:bodyStyle>
      <a:lvl1pPr marL="0" marR="0" indent="0" rtl="0" hangingPunct="0">
        <a:spcBef>
          <a:spcPts val="0"/>
        </a:spcBef>
        <a:spcAft>
          <a:spcPts val="1528"/>
        </a:spcAft>
        <a:tabLst/>
        <a:defRPr lang="ru-RU" sz="3470" b="0" i="0" u="none" strike="noStrike" kern="1200">
          <a:ln>
            <a:noFill/>
          </a:ln>
          <a:latin typeface="Liberation Sans" pitchFamily="18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5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Георгиевская лента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16240" y="1823399"/>
            <a:ext cx="7247520" cy="4384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B617776A-9444-4138-A946-2FC9AC05334A}"/>
              </a:ext>
            </a:extLst>
          </p:cNvPr>
          <p:cNvSpPr/>
          <p:nvPr/>
        </p:nvSpPr>
        <p:spPr>
          <a:xfrm>
            <a:off x="791840" y="683493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Патриотическая акция</a:t>
            </a:r>
            <a:br>
              <a:rPr lang="ru-RU" sz="5400" b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5400" b="1" i="1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«Георгиевская ленточка»</a:t>
            </a:r>
            <a:r>
              <a:rPr lang="ru-RU" sz="5400" b="1" i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/>
            </a:r>
            <a:br>
              <a:rPr lang="ru-RU" sz="5400" b="1" i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</a:br>
            <a:endParaRPr lang="ru-RU" sz="5400" b="1" dirty="0">
              <a:latin typeface="Calibri Light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4DE2A8C-7811-479C-B9E2-681C8DDF466B}"/>
              </a:ext>
            </a:extLst>
          </p:cNvPr>
          <p:cNvSpPr/>
          <p:nvPr/>
        </p:nvSpPr>
        <p:spPr>
          <a:xfrm>
            <a:off x="793483" y="3275781"/>
            <a:ext cx="8568952" cy="2331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spcAft>
                <a:spcPts val="1528"/>
              </a:spcAft>
              <a:buSzPct val="45000"/>
            </a:pPr>
            <a:r>
              <a:rPr lang="ru-RU" sz="3638" b="1" i="1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Цель акции</a:t>
            </a:r>
            <a:r>
              <a:rPr lang="ru-RU" sz="3638" dirty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: воспитание патриотизма, интереса и уважения к историческому прошлому Отечества, бережного отношения к традициям своего народа</a:t>
            </a:r>
            <a:r>
              <a:rPr lang="ru-RU" sz="3638" dirty="0">
                <a:solidFill>
                  <a:sysClr val="windowText" lastClr="000000"/>
                </a:solidFill>
                <a:latin typeface="Liberation Sans" pitchFamily="1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342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488160" y="603000"/>
            <a:ext cx="9072000" cy="1823399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3200" b="1" dirty="0">
                <a:solidFill>
                  <a:srgbClr val="000000"/>
                </a:solidFill>
              </a:rPr>
              <a:t>Георгиевская лента </a:t>
            </a:r>
            <a:r>
              <a:rPr lang="ru-RU" sz="3200" dirty="0">
                <a:solidFill>
                  <a:srgbClr val="000000"/>
                </a:solidFill>
              </a:rPr>
              <a:t>— лента с тремя черными и двумя оранжевыми полосами, </a:t>
            </a:r>
            <a:r>
              <a:rPr lang="ru-RU" sz="3200" dirty="0" smtClean="0">
                <a:solidFill>
                  <a:srgbClr val="000000"/>
                </a:solidFill>
              </a:rPr>
              <a:t>является </a:t>
            </a:r>
            <a:r>
              <a:rPr lang="ru-RU" sz="3200" dirty="0">
                <a:solidFill>
                  <a:srgbClr val="000000"/>
                </a:solidFill>
              </a:rPr>
              <a:t>символом героизма, воинской доблести и славы защитников России.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88000" y="2736000"/>
            <a:ext cx="5845680" cy="43844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76000" y="236520"/>
            <a:ext cx="8928000" cy="7035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sz="4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Связь с военными наградами</a:t>
            </a: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3999" y="1368000"/>
            <a:ext cx="9072000" cy="5976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3848" y="755502"/>
            <a:ext cx="8611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spcAft>
                <a:spcPts val="1528"/>
              </a:spcAft>
              <a:buSzPct val="45000"/>
            </a:pPr>
            <a:r>
              <a:rPr lang="ru-RU" sz="3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 гербе России изображён воин – </a:t>
            </a:r>
            <a:r>
              <a:rPr lang="ru-RU" sz="36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Георгий Победоносец </a:t>
            </a:r>
            <a:endParaRPr lang="ru-RU" sz="36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3848" y="2483693"/>
            <a:ext cx="3830360" cy="464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1207" y="2483693"/>
            <a:ext cx="3894321" cy="469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769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DB61C5E-090F-4B0D-98CD-9B54F73A2E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55" y="3334353"/>
            <a:ext cx="3222778" cy="392543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188B01A-13C4-41A2-A524-2686A54B73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2818" y="3334353"/>
            <a:ext cx="3094987" cy="380828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870E5D1-E6ED-4607-AD1E-F944F24CE6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8890" y="3334353"/>
            <a:ext cx="3359539" cy="3680375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1CB210C9-EFFB-4C9C-80F3-4FA16A8A1345}"/>
              </a:ext>
            </a:extLst>
          </p:cNvPr>
          <p:cNvSpPr/>
          <p:nvPr/>
        </p:nvSpPr>
        <p:spPr>
          <a:xfrm>
            <a:off x="668505" y="764242"/>
            <a:ext cx="87436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Почитание святого Георгия на Руси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580E0C3E-5ACF-4B33-9231-CA8558EA2225}"/>
              </a:ext>
            </a:extLst>
          </p:cNvPr>
          <p:cNvSpPr/>
          <p:nvPr/>
        </p:nvSpPr>
        <p:spPr>
          <a:xfrm>
            <a:off x="73652" y="2399929"/>
            <a:ext cx="2982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Икона Георгия Победоносца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DDB183AB-122B-40D2-A9CD-966D16F2EBDD}"/>
              </a:ext>
            </a:extLst>
          </p:cNvPr>
          <p:cNvSpPr/>
          <p:nvPr/>
        </p:nvSpPr>
        <p:spPr>
          <a:xfrm>
            <a:off x="4325798" y="2400335"/>
            <a:ext cx="9094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Ордена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4F39FE62-52DE-4AA4-A06E-67F9D737EF9A}"/>
              </a:ext>
            </a:extLst>
          </p:cNvPr>
          <p:cNvSpPr/>
          <p:nvPr/>
        </p:nvSpPr>
        <p:spPr>
          <a:xfrm>
            <a:off x="6587805" y="2406215"/>
            <a:ext cx="2978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Герб Российской Федерации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233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503999" y="179552"/>
            <a:ext cx="9072000" cy="1465016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Помните, что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Георгиевская лента — это символ памяти</a:t>
            </a:r>
            <a:r>
              <a:rPr lang="en-US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idx="4294967295"/>
          </p:nvPr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80000" y="1872000"/>
            <a:ext cx="7920000" cy="511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B4DE2A8C-7811-479C-B9E2-681C8DDF466B}"/>
              </a:ext>
            </a:extLst>
          </p:cNvPr>
          <p:cNvSpPr/>
          <p:nvPr/>
        </p:nvSpPr>
        <p:spPr>
          <a:xfrm>
            <a:off x="793483" y="683493"/>
            <a:ext cx="8568952" cy="6022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hangingPunct="0">
              <a:spcAft>
                <a:spcPts val="1528"/>
              </a:spcAft>
              <a:buSzPct val="45000"/>
            </a:pPr>
            <a:r>
              <a:rPr lang="ru-RU" sz="5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Вопросы по презентации:</a:t>
            </a:r>
          </a:p>
          <a:p>
            <a:pPr lvl="0" hangingPunct="0">
              <a:spcAft>
                <a:spcPts val="1528"/>
              </a:spcAft>
              <a:buSzPct val="45000"/>
            </a:pPr>
            <a:endParaRPr lang="ru-RU" sz="4400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hangingPunct="0">
              <a:spcAft>
                <a:spcPts val="1528"/>
              </a:spcAft>
              <a:buSzPct val="45000"/>
            </a:pPr>
            <a:r>
              <a:rPr lang="ru-RU" sz="4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1. Что такое Георгиевская лента?</a:t>
            </a:r>
          </a:p>
          <a:p>
            <a:pPr lvl="0" hangingPunct="0">
              <a:spcAft>
                <a:spcPts val="1528"/>
              </a:spcAft>
              <a:buSzPct val="45000"/>
            </a:pPr>
            <a:r>
              <a:rPr lang="ru-RU" sz="4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2. Почему она таких цветов?</a:t>
            </a:r>
          </a:p>
          <a:p>
            <a:pPr lvl="0" hangingPunct="0">
              <a:spcAft>
                <a:spcPts val="1528"/>
              </a:spcAft>
              <a:buSzPct val="45000"/>
            </a:pPr>
            <a:r>
              <a:rPr lang="ru-RU" sz="4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3. Зачем мы её носим?</a:t>
            </a:r>
          </a:p>
          <a:p>
            <a:pPr lvl="0" hangingPunct="0">
              <a:spcAft>
                <a:spcPts val="1528"/>
              </a:spcAft>
              <a:buSzPct val="45000"/>
            </a:pPr>
            <a:endParaRPr lang="ru-RU" sz="440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hangingPunct="0">
              <a:spcAft>
                <a:spcPts val="1528"/>
              </a:spcAft>
              <a:buSzPct val="45000"/>
            </a:pPr>
            <a:endParaRPr lang="ru-RU" sz="3638" dirty="0">
              <a:solidFill>
                <a:sysClr val="windowText" lastClr="000000"/>
              </a:solidFill>
              <a:latin typeface="Liberation Sans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9869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ыч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bstractYellow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107</Words>
  <Application>Microsoft Office PowerPoint</Application>
  <PresentationFormat>Произвольный</PresentationFormat>
  <Paragraphs>16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Обычный</vt:lpstr>
      <vt:lpstr>AbstractYellow</vt:lpstr>
      <vt:lpstr>Георгиевская лента</vt:lpstr>
      <vt:lpstr>Презентация PowerPoint</vt:lpstr>
      <vt:lpstr>Георгиевская лента — лента с тремя черными и двумя оранжевыми полосами, является символом героизма, воинской доблести и славы защитников России.</vt:lpstr>
      <vt:lpstr>Презентация PowerPoint</vt:lpstr>
      <vt:lpstr>Связь с военными наградами</vt:lpstr>
      <vt:lpstr>Презентация PowerPoint</vt:lpstr>
      <vt:lpstr>Презентация PowerPoint</vt:lpstr>
      <vt:lpstr>Помните, что Георгиевская лента — это символ памяти!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Георгиевская лента</dc:title>
  <dc:creator>Alina</dc:creator>
  <cp:lastModifiedBy>Alina</cp:lastModifiedBy>
  <cp:revision>19</cp:revision>
  <dcterms:created xsi:type="dcterms:W3CDTF">2020-04-28T11:55:30Z</dcterms:created>
  <dcterms:modified xsi:type="dcterms:W3CDTF">2020-08-26T18:05:38Z</dcterms:modified>
</cp:coreProperties>
</file>