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7" r:id="rId2"/>
    <p:sldId id="258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D14F6-064A-4C7F-99D7-D39B3D5E68D9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Конспект занятия по аппликации «Ежик» во второй младшей группе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учить создавать образ ежика на основе незавершенной композиции, развивать эмоциональное восприятие окружающего мира, бережное отношение ко всему живому. Развивать интерес к аппликации.</a:t>
            </a: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    Изготовить аппликацию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     Формировать представление о еже как о живом существе, лесном обитателе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Воспитывать интерес к жизни ежей, бережное отношение к животным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 рук</a:t>
            </a:r>
          </a:p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полоски цветной бумаги черного цвета, силуэт ежика на бумаге, клей ПВА, кисточки, салфетки для рук.</a:t>
            </a:r>
          </a:p>
          <a:p>
            <a:pPr algn="just">
              <a:buNone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Ход занятия. 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а вы ничего не слышите? Или мне кажется?(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слышится фырканье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 Я сейчас посмотрю. Ой, кто это?</a:t>
            </a: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617443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Ежик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вы знаете, где живет ежик?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В лесу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Посмотрите, у него вытянутая мордочка. Что вы на ней видите? Рассматривание ежика нос, лапы, уши. А еще еж колючий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чего ежику иголки?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Для защиты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кого еж защищается? Еж защищается от хищников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как называют детенышей ежа?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ежата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правильно, ребята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хотите с ежиком поиграть?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да</a:t>
            </a:r>
          </a:p>
          <a:p>
            <a:pPr algn="just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Физ.минутка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Еж спешил к себе домой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Нес запасы он с собой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Через кочки еж скакал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Быстро по лесу бежал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Вдруг он сел и изменился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 шарик круглый превратился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 потом опять вскочил</a:t>
            </a:r>
          </a:p>
          <a:p>
            <a:pPr algn="just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И к детишкам поспешил</a:t>
            </a:r>
          </a:p>
          <a:p>
            <a:pPr algn="just">
              <a:buNone/>
            </a:pP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 ежик заскучал, это потому что ему скучно без друзей. Может  нам с вами сделать ему друзей?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Дети: да</a:t>
            </a: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190419_093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484784"/>
            <a:ext cx="4379979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5058" y="3356992"/>
            <a:ext cx="4608945" cy="56673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Раздача и рассматривания силуэта ежа на бумаге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90419_09365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9992" y="0"/>
            <a:ext cx="4644008" cy="33569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0" y="3933057"/>
            <a:ext cx="4572000" cy="144016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Ребята, посмотрите у ежика нет иголок</a:t>
            </a:r>
          </a:p>
          <a:p>
            <a:pPr algn="just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Предлагаю детям наклеить иголки ежам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для того чтобы они могли защищаться от волка и лисы</a:t>
            </a:r>
          </a:p>
          <a:p>
            <a:pPr algn="just"/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Подготовка поверхности для приклеивание полосок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Работа детей</a:t>
            </a:r>
          </a:p>
          <a:p>
            <a:pPr algn="just"/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IMG_20190419_0937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83968" cy="3356992"/>
          </a:xfrm>
          <a:prstGeom prst="rect">
            <a:avLst/>
          </a:prstGeom>
        </p:spPr>
      </p:pic>
      <p:pic>
        <p:nvPicPr>
          <p:cNvPr id="7" name="Рисунок 6" descr="IMG_20190419_0937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1009"/>
            <a:ext cx="4283968" cy="335699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19_0938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7392"/>
            <a:ext cx="4320480" cy="3045584"/>
          </a:xfrm>
          <a:prstGeom prst="rect">
            <a:avLst/>
          </a:prstGeom>
        </p:spPr>
      </p:pic>
      <p:pic>
        <p:nvPicPr>
          <p:cNvPr id="3" name="Рисунок 2" descr="IMG_20190419_0938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176464" cy="3132348"/>
          </a:xfrm>
          <a:prstGeom prst="rect">
            <a:avLst/>
          </a:prstGeom>
        </p:spPr>
      </p:pic>
      <p:pic>
        <p:nvPicPr>
          <p:cNvPr id="4" name="Рисунок 3" descr="IMG_20190419_0938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3356994"/>
            <a:ext cx="4379979" cy="3168352"/>
          </a:xfrm>
          <a:prstGeom prst="rect">
            <a:avLst/>
          </a:prstGeom>
        </p:spPr>
      </p:pic>
      <p:pic>
        <p:nvPicPr>
          <p:cNvPr id="5" name="Рисунок 4" descr="IMG_20190419_0939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356994"/>
            <a:ext cx="4187957" cy="31409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_20190419_0944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7" b="47"/>
          <a:stretch>
            <a:fillRect/>
          </a:stretch>
        </p:blipFill>
        <p:spPr>
          <a:xfrm>
            <a:off x="3275857" y="2420888"/>
            <a:ext cx="2976331" cy="22322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1085998"/>
          </a:xfrm>
        </p:spPr>
        <p:txBody>
          <a:bodyPr>
            <a:normAutofit lnSpcReduction="10000"/>
          </a:bodyPr>
          <a:lstStyle/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Ребята! Посмотрите какие колючие ежики у нас получилось, теперь ежику не будет грустно одному.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Давайте его проводим в лес к друзьям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Дети: До свидание!!!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0419_0945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88640"/>
            <a:ext cx="2699792" cy="2024844"/>
          </a:xfrm>
          <a:prstGeom prst="rect">
            <a:avLst/>
          </a:prstGeom>
        </p:spPr>
      </p:pic>
      <p:pic>
        <p:nvPicPr>
          <p:cNvPr id="7" name="Рисунок 6" descr="IMG_20190419_0946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47181" y="2492896"/>
            <a:ext cx="2796819" cy="2097614"/>
          </a:xfrm>
          <a:prstGeom prst="rect">
            <a:avLst/>
          </a:prstGeom>
        </p:spPr>
      </p:pic>
      <p:pic>
        <p:nvPicPr>
          <p:cNvPr id="8" name="Рисунок 7" descr="IMG_20190419_0949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2" y="2420890"/>
            <a:ext cx="2890983" cy="2168237"/>
          </a:xfrm>
          <a:prstGeom prst="rect">
            <a:avLst/>
          </a:prstGeom>
        </p:spPr>
      </p:pic>
      <p:pic>
        <p:nvPicPr>
          <p:cNvPr id="9" name="Рисунок 8" descr="IMG_20190419_0950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323528" y="188640"/>
            <a:ext cx="2771800" cy="2078850"/>
          </a:xfrm>
          <a:prstGeom prst="rect">
            <a:avLst/>
          </a:prstGeom>
        </p:spPr>
      </p:pic>
      <p:pic>
        <p:nvPicPr>
          <p:cNvPr id="10" name="Рисунок 9" descr="IMG_20190419_09480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47865" y="188641"/>
            <a:ext cx="2688299" cy="20162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327</Words>
  <Application>Microsoft Office PowerPoint</Application>
  <PresentationFormat>Экран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Конспект занятия по аппликации «Ежик» во второй младшей группе</vt:lpstr>
      <vt:lpstr>Слайд 2</vt:lpstr>
      <vt:lpstr>Раздача и рассматривания силуэта ежа на бумаге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</dc:creator>
  <cp:lastModifiedBy>Федот</cp:lastModifiedBy>
  <cp:revision>18</cp:revision>
  <dcterms:created xsi:type="dcterms:W3CDTF">2019-04-20T04:58:29Z</dcterms:created>
  <dcterms:modified xsi:type="dcterms:W3CDTF">2019-04-21T04:09:44Z</dcterms:modified>
</cp:coreProperties>
</file>