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2" r:id="rId6"/>
    <p:sldId id="263" r:id="rId7"/>
    <p:sldId id="264" r:id="rId8"/>
    <p:sldId id="260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74" autoAdjust="0"/>
    <p:restoredTop sz="94660"/>
  </p:normalViewPr>
  <p:slideViewPr>
    <p:cSldViewPr>
      <p:cViewPr>
        <p:scale>
          <a:sx n="84" d="100"/>
          <a:sy n="84" d="100"/>
        </p:scale>
        <p:origin x="-210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207F1-1EEE-482E-A405-8341A3EECFF9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661E5-9A4D-4E4D-A233-122BFDE5CB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661E5-9A4D-4E4D-A233-122BFDE5CB7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40EAD24-2601-4235-870F-3AA61583452F}" type="datetimeFigureOut">
              <a:rPr lang="ru-RU" smtClean="0"/>
              <a:pPr/>
              <a:t>25.02.2018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BB51B5-2C14-4C45-AEBD-5014BC3322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496272" cy="1152128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/>
              <a:t>Квест</a:t>
            </a:r>
            <a:r>
              <a:rPr lang="ru-RU" sz="3100" dirty="0" smtClean="0"/>
              <a:t>- игра  «По </a:t>
            </a:r>
            <a:r>
              <a:rPr lang="ru-RU" sz="3100" dirty="0" smtClean="0"/>
              <a:t>тропинкам пустыни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 descr="41f4a605e6e049758cb89cb96acc153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908720"/>
            <a:ext cx="7992888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Объект : Свято-Троицкая Сергиева приморская мужская пустынь </a:t>
            </a:r>
            <a:endParaRPr lang="ru-RU" sz="2800" dirty="0"/>
          </a:p>
        </p:txBody>
      </p:sp>
      <p:pic>
        <p:nvPicPr>
          <p:cNvPr id="6" name="Содержимое 5" descr="1177838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7272808" cy="48965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Юные экспедиторы по пустыни 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60x127x15.jpg.pagespeed.ic._ZXF2Cfr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340768"/>
            <a:ext cx="8748464" cy="53334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99288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Шаг 1 : Получить  и изучить современную карту пустыни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map_varnizk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96752"/>
            <a:ext cx="7992888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Шаг 2 : Начать маршрут следуя указаниям на карте </a:t>
            </a:r>
            <a:endParaRPr lang="ru-RU" dirty="0"/>
          </a:p>
        </p:txBody>
      </p:sp>
      <p:pic>
        <p:nvPicPr>
          <p:cNvPr id="6" name="Содержимое 5" descr="map_varnizk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7992888" cy="51125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467600" cy="2007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Шаг 3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каждом пункте сделать остановку и заполнить карточку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212976"/>
            <a:ext cx="7467600" cy="5256584"/>
          </a:xfrm>
        </p:spPr>
        <p:txBody>
          <a:bodyPr/>
          <a:lstStyle/>
          <a:p>
            <a:r>
              <a:rPr lang="ru-RU" dirty="0" smtClean="0"/>
              <a:t>Название объекта </a:t>
            </a:r>
          </a:p>
          <a:p>
            <a:r>
              <a:rPr lang="ru-RU" dirty="0" smtClean="0"/>
              <a:t>Назначение объекта </a:t>
            </a:r>
          </a:p>
          <a:p>
            <a:r>
              <a:rPr lang="ru-RU" dirty="0" smtClean="0"/>
              <a:t>Описание места </a:t>
            </a:r>
          </a:p>
          <a:p>
            <a:r>
              <a:rPr lang="ru-RU" dirty="0" smtClean="0"/>
              <a:t>Моё впечатление от увиденного </a:t>
            </a:r>
          </a:p>
          <a:p>
            <a:r>
              <a:rPr lang="ru-RU" dirty="0" smtClean="0"/>
              <a:t>Фотография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141168"/>
          </a:xfrm>
        </p:spPr>
        <p:txBody>
          <a:bodyPr/>
          <a:lstStyle/>
          <a:p>
            <a:r>
              <a:rPr lang="ru-RU" dirty="0" smtClean="0"/>
              <a:t>Посетить все  10 объектов указанных на карте </a:t>
            </a:r>
          </a:p>
          <a:p>
            <a:r>
              <a:rPr lang="ru-RU" dirty="0" smtClean="0"/>
              <a:t>Оформить 10 карточек </a:t>
            </a:r>
          </a:p>
          <a:p>
            <a:r>
              <a:rPr lang="ru-RU" dirty="0" smtClean="0"/>
              <a:t>Сделать 10 фотографий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5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7467600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На основе полученного материала составить свой путеводитель по  Свято-Троицкой Сергиевой приморской мужской пустыни ;</a:t>
            </a:r>
          </a:p>
          <a:p>
            <a:r>
              <a:rPr lang="ru-RU" dirty="0" smtClean="0"/>
              <a:t>Оформить в форме книжки , журнала, плаката , брошюры  и др. 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</a:t>
            </a:r>
            <a:r>
              <a:rPr lang="ru-RU" dirty="0" smtClean="0"/>
              <a:t>ключить  в путеводитель свои фотографии, описания мест , высказать свое впечатление от увиденного ;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Шаг 6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Провести небольшую экскурсию для одноклассников на основе своего путеводителя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91</TotalTime>
  <Words>121</Words>
  <Application>Microsoft Office PowerPoint</Application>
  <PresentationFormat>Экран (4:3)</PresentationFormat>
  <Paragraphs>23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Квест- игра  «По тропинкам пустыни»</vt:lpstr>
      <vt:lpstr>Объект : Свято-Троицкая Сергиева приморская мужская пустынь </vt:lpstr>
      <vt:lpstr>Юные экспедиторы по пустыни  </vt:lpstr>
      <vt:lpstr>Шаг 1 : Получить  и изучить современную карту пустыни </vt:lpstr>
      <vt:lpstr>Шаг 2 : Начать маршрут следуя указаниям на карте </vt:lpstr>
      <vt:lpstr> Шаг 3  На каждом пункте сделать остановку и заполнить карточку :</vt:lpstr>
      <vt:lpstr>Шаг 4 </vt:lpstr>
      <vt:lpstr>Шаг 5 </vt:lpstr>
      <vt:lpstr>Шаг 6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 игра  «По тропинкам прошлого»</dc:title>
  <dc:creator>Admin</dc:creator>
  <cp:lastModifiedBy>Admin</cp:lastModifiedBy>
  <cp:revision>11</cp:revision>
  <dcterms:created xsi:type="dcterms:W3CDTF">2018-02-24T16:47:40Z</dcterms:created>
  <dcterms:modified xsi:type="dcterms:W3CDTF">2018-02-25T11:07:58Z</dcterms:modified>
</cp:coreProperties>
</file>